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72" r:id="rId7"/>
    <p:sldId id="273" r:id="rId8"/>
    <p:sldId id="274" r:id="rId9"/>
    <p:sldId id="275" r:id="rId10"/>
    <p:sldId id="276" r:id="rId11"/>
    <p:sldId id="265" r:id="rId12"/>
    <p:sldId id="266" r:id="rId13"/>
    <p:sldId id="267" r:id="rId14"/>
    <p:sldId id="268" r:id="rId15"/>
    <p:sldId id="269" r:id="rId16"/>
    <p:sldId id="277" r:id="rId17"/>
    <p:sldId id="281" r:id="rId18"/>
    <p:sldId id="263" r:id="rId19"/>
    <p:sldId id="264" r:id="rId20"/>
    <p:sldId id="271" r:id="rId21"/>
    <p:sldId id="282" r:id="rId22"/>
    <p:sldId id="283" r:id="rId23"/>
    <p:sldId id="262" r:id="rId24"/>
  </p:sldIdLst>
  <p:sldSz cx="10080625" cy="56705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303F0-DDC9-42E5-BB29-82760AC111CA}" v="46" dt="2022-01-25T08:07:07.873"/>
    <p1510:client id="{06913F84-7310-4289-8968-F88AEA6816E6}" v="6" dt="2021-12-13T11:02:59.444"/>
    <p1510:client id="{06A9DF3F-9719-4226-9D51-B8E3344C81AA}" v="112" dt="2022-01-25T09:57:09.763"/>
    <p1510:client id="{093A7C02-0FD2-46BD-9BD1-DF35AC168D7D}" v="33" dt="2022-01-25T09:23:14.434"/>
    <p1510:client id="{1501CEFE-0631-4248-92C3-242FBA210455}" v="326" dt="2022-01-25T10:16:30.840"/>
    <p1510:client id="{1F4948DA-4041-4CFF-9B62-F98B6DFB2B27}" v="383" dt="2022-01-19T12:13:05.515"/>
    <p1510:client id="{23D0F041-C21A-43AF-944E-43784A1046A6}" v="101" dt="2022-01-24T13:23:28.075"/>
    <p1510:client id="{2467A2D2-29C7-4D98-A095-0E14256CDA3D}" v="83" dt="2022-01-25T10:47:14.984"/>
    <p1510:client id="{304A043A-D603-400D-8007-70EE011E226A}" v="57" dt="2022-01-25T10:04:18.770"/>
    <p1510:client id="{39D5D27E-036C-4A77-A56C-CBF463CE50F1}" v="152" dt="2022-01-25T11:47:34.596"/>
    <p1510:client id="{416D45E7-30DE-4E91-839A-82DEA6C39985}" v="146" dt="2022-01-25T10:35:22.333"/>
    <p1510:client id="{497062BD-6F7A-44E8-A4D4-3CCF4626D493}" v="4" dt="2021-12-13T12:26:34.507"/>
    <p1510:client id="{4B0387A3-3F5F-4CC2-8B0D-004B38CE1769}" v="61" dt="2022-01-21T13:53:46.590"/>
    <p1510:client id="{4B8CE57D-72AC-4A1B-8B64-30A6E9DE3ED8}" v="74" dt="2022-01-25T10:48:17.071"/>
    <p1510:client id="{50C546BF-9933-4FE5-9BEE-530A1FD94DA2}" v="1083" dt="2022-01-25T10:49:18.030"/>
    <p1510:client id="{523F2D50-AC4E-49F8-84AD-AA6778F0CA7B}" v="86" dt="2021-12-14T08:05:48.668"/>
    <p1510:client id="{5ADE7C63-6A2E-420B-87CA-EB04B7A3BC1A}" v="123" dt="2022-01-24T09:23:59.951"/>
    <p1510:client id="{5EDC7D74-3774-44D6-BACA-1FB7AB0903B4}" v="29" dt="2022-01-24T09:47:02.198"/>
    <p1510:client id="{5F0B62ED-46BD-4BA0-82B0-14845D247ABF}" v="3" dt="2021-12-14T09:47:31.077"/>
    <p1510:client id="{6518BC2D-9A27-4BBF-B7A3-6478817B8BB4}" v="18" dt="2021-12-14T07:59:42.608"/>
    <p1510:client id="{78836D62-CAD9-4B15-8720-A9DA850B9B64}" v="1142" dt="2022-01-20T09:02:09.960"/>
    <p1510:client id="{84BE4736-307E-4968-A197-52BE918D39FD}" v="6" dt="2021-12-14T11:35:15.305"/>
    <p1510:client id="{84EFC098-3518-47F9-AD17-633CE5DA63B0}" v="104" dt="2021-12-06T12:14:07.472"/>
    <p1510:client id="{8C86E3E8-9B50-444D-9526-3201957C9ECA}" v="26" dt="2022-01-25T11:41:55.794"/>
    <p1510:client id="{8D5CE949-48F6-4526-B705-B7FD290AE104}" v="356" dt="2021-12-13T10:41:07.791"/>
    <p1510:client id="{93CE3201-2CDE-46D1-A8DF-B61472F1041C}" v="76" dt="2021-12-13T11:59:11.165"/>
    <p1510:client id="{977A534F-3EBD-4461-B71F-036BF98AD9E6}" v="740" dt="2021-12-13T23:20:46.089"/>
    <p1510:client id="{9EBC548F-A1F8-42E1-A464-A8928A064849}" v="28" dt="2022-01-25T10:16:34.715"/>
    <p1510:client id="{A45ED014-673D-4F16-8EFA-561494319AB7}" v="413" dt="2021-12-13T13:48:05.442"/>
    <p1510:client id="{B07644B7-DFE0-499C-A2FA-DC176E0EB39C}" v="35" dt="2022-01-25T11:20:02.942"/>
    <p1510:client id="{B0B3CD44-7767-4EEE-93EB-FC81FAC53A77}" v="10" dt="2021-12-13T12:20:06.529"/>
    <p1510:client id="{BCD42347-414B-4933-A199-F5C100781A12}" v="131" dt="2021-12-14T11:44:28.418"/>
    <p1510:client id="{D090E313-243E-4CB6-B293-D7E03E39C24E}" v="41" dt="2022-01-24T12:29:04.398"/>
    <p1510:client id="{D516AF41-FEA8-405E-B8DC-9614CFC5981C}" v="54" dt="2022-01-25T12:15:25.116"/>
    <p1510:client id="{D6918EB3-D251-477A-90A0-D969A321C803}" v="296" dt="2022-01-25T11:44:50.868"/>
    <p1510:client id="{D90429DA-8741-4980-AE76-7F1B4C960ACD}" v="1" dt="2021-12-14T09:31:58.597"/>
    <p1510:client id="{DAA525E9-52E8-4BD7-A730-4D8D89B6B780}" v="8" dt="2022-01-24T09:54:59.212"/>
    <p1510:client id="{DCFF703C-DBBC-4725-AF1F-8704B2BAAFB7}" v="11" dt="2021-12-14T11:59:42.061"/>
    <p1510:client id="{DD0F07AE-2FCC-446C-96E8-83A449ABFB5E}" v="57" dt="2022-01-25T07:12:40.501"/>
    <p1510:client id="{DDD5D42C-9A32-4B80-8E75-82EB61A00CD6}" v="19" dt="2022-01-17T13:51:01.089"/>
    <p1510:client id="{DE2A31C5-8603-49BE-BAD4-47F9DC13F7C6}" v="24" dt="2022-01-24T12:19:01.491"/>
    <p1510:client id="{E2FE3318-8DF6-4AA5-990B-88EF4660FC3E}" v="711" dt="2022-01-24T21:57:38.370"/>
    <p1510:client id="{E6BC516A-0378-4A3F-8E94-CA317C76A7C3}" v="63" dt="2022-01-25T11:18:44.279"/>
    <p1510:client id="{E80C7BE2-A705-4270-A3C1-F8E9352A9159}" v="37" dt="2021-12-14T11:30:34.654"/>
    <p1510:client id="{EBD174D4-4B35-4FE7-BB72-44FF524D4460}" v="149" dt="2021-12-14T11:58:23.323"/>
    <p1510:client id="{F5033F03-BB6B-416F-8E8E-67FE2270A021}" v="1266" dt="2022-01-25T00:04:13.336"/>
    <p1510:client id="{F6784786-1D95-4E2B-BB18-D4DAC5351136}" v="2" dt="2022-01-25T11:02:50.162"/>
    <p1510:client id="{F6D179DC-44A1-4CD3-AAF7-084817A29509}" v="432" dt="2021-12-14T11:26:06.118"/>
    <p1510:client id="{FF3E719A-B1C0-4111-8C34-D03D2DB7954C}" v="363" dt="2021-12-14T10:02:58.827"/>
    <p1510:client id="{FFCEB6C7-6CAD-4F20-9D51-CA45A1C001AB}" v="466" dt="2022-01-24T10:58:06.4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ustomXml" Target="../customXml/item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íška, Miroslav" userId="S::miroslav.liska@mirri.gov.sk::885d8bdf-9a78-40d1-8097-44b1b9ce4919" providerId="AD" clId="Web-{06A9DF3F-9719-4226-9D51-B8E3344C81AA}"/>
    <pc:docChg chg="modSld">
      <pc:chgData name="Líška, Miroslav" userId="S::miroslav.liska@mirri.gov.sk::885d8bdf-9a78-40d1-8097-44b1b9ce4919" providerId="AD" clId="Web-{06A9DF3F-9719-4226-9D51-B8E3344C81AA}" dt="2022-01-25T09:57:09.763" v="60" actId="14100"/>
      <pc:docMkLst>
        <pc:docMk/>
      </pc:docMkLst>
      <pc:sldChg chg="addSp modSp">
        <pc:chgData name="Líška, Miroslav" userId="S::miroslav.liska@mirri.gov.sk::885d8bdf-9a78-40d1-8097-44b1b9ce4919" providerId="AD" clId="Web-{06A9DF3F-9719-4226-9D51-B8E3344C81AA}" dt="2022-01-25T09:57:09.763" v="60" actId="14100"/>
        <pc:sldMkLst>
          <pc:docMk/>
          <pc:sldMk cId="3947479159" sldId="276"/>
        </pc:sldMkLst>
        <pc:spChg chg="add mod">
          <ac:chgData name="Líška, Miroslav" userId="S::miroslav.liska@mirri.gov.sk::885d8bdf-9a78-40d1-8097-44b1b9ce4919" providerId="AD" clId="Web-{06A9DF3F-9719-4226-9D51-B8E3344C81AA}" dt="2022-01-25T09:54:44.826" v="26" actId="20577"/>
          <ac:spMkLst>
            <pc:docMk/>
            <pc:sldMk cId="3947479159" sldId="276"/>
            <ac:spMk id="2" creationId="{B86FC656-3EED-4A73-BCA0-0905D4AC94A7}"/>
          </ac:spMkLst>
        </pc:spChg>
        <pc:spChg chg="add mod">
          <ac:chgData name="Líška, Miroslav" userId="S::miroslav.liska@mirri.gov.sk::885d8bdf-9a78-40d1-8097-44b1b9ce4919" providerId="AD" clId="Web-{06A9DF3F-9719-4226-9D51-B8E3344C81AA}" dt="2022-01-25T09:56:53.591" v="57" actId="14100"/>
          <ac:spMkLst>
            <pc:docMk/>
            <pc:sldMk cId="3947479159" sldId="276"/>
            <ac:spMk id="4" creationId="{C33EAF13-CA4B-419A-B708-4D72D3C95703}"/>
          </ac:spMkLst>
        </pc:spChg>
        <pc:spChg chg="mod">
          <ac:chgData name="Líška, Miroslav" userId="S::miroslav.liska@mirri.gov.sk::885d8bdf-9a78-40d1-8097-44b1b9ce4919" providerId="AD" clId="Web-{06A9DF3F-9719-4226-9D51-B8E3344C81AA}" dt="2022-01-25T09:56:04.293" v="55" actId="14100"/>
          <ac:spMkLst>
            <pc:docMk/>
            <pc:sldMk cId="3947479159" sldId="276"/>
            <ac:spMk id="49" creationId="{00000000-0000-0000-0000-000000000000}"/>
          </ac:spMkLst>
        </pc:spChg>
        <pc:cxnChg chg="add mod">
          <ac:chgData name="Líška, Miroslav" userId="S::miroslav.liska@mirri.gov.sk::885d8bdf-9a78-40d1-8097-44b1b9ce4919" providerId="AD" clId="Web-{06A9DF3F-9719-4226-9D51-B8E3344C81AA}" dt="2022-01-25T09:55:32.839" v="29" actId="14100"/>
          <ac:cxnSpMkLst>
            <pc:docMk/>
            <pc:sldMk cId="3947479159" sldId="276"/>
            <ac:cxnSpMk id="3" creationId="{70438E00-A1F9-45FA-8EDF-AB61A5D487F2}"/>
          </ac:cxnSpMkLst>
        </pc:cxnChg>
        <pc:cxnChg chg="add mod">
          <ac:chgData name="Líška, Miroslav" userId="S::miroslav.liska@mirri.gov.sk::885d8bdf-9a78-40d1-8097-44b1b9ce4919" providerId="AD" clId="Web-{06A9DF3F-9719-4226-9D51-B8E3344C81AA}" dt="2022-01-25T09:57:09.763" v="60" actId="14100"/>
          <ac:cxnSpMkLst>
            <pc:docMk/>
            <pc:sldMk cId="3947479159" sldId="276"/>
            <ac:cxnSpMk id="8" creationId="{B96E3797-F693-4B51-99B7-B154CA6C19A1}"/>
          </ac:cxnSpMkLst>
        </pc:cxnChg>
      </pc:sldChg>
    </pc:docChg>
  </pc:docChgLst>
  <pc:docChgLst>
    <pc:chgData name="Šimoni, Markéta" userId="S::marketa.simoni@mirri.gov.sk::500cebd9-8587-47bc-949d-70d66b1a4796" providerId="AD" clId="Web-{23D0F041-C21A-43AF-944E-43784A1046A6}"/>
    <pc:docChg chg="addSld modSld">
      <pc:chgData name="Šimoni, Markéta" userId="S::marketa.simoni@mirri.gov.sk::500cebd9-8587-47bc-949d-70d66b1a4796" providerId="AD" clId="Web-{23D0F041-C21A-43AF-944E-43784A1046A6}" dt="2022-01-24T13:23:28.075" v="80" actId="1076"/>
      <pc:docMkLst>
        <pc:docMk/>
      </pc:docMkLst>
      <pc:sldChg chg="addSp delSp modSp">
        <pc:chgData name="Šimoni, Markéta" userId="S::marketa.simoni@mirri.gov.sk::500cebd9-8587-47bc-949d-70d66b1a4796" providerId="AD" clId="Web-{23D0F041-C21A-43AF-944E-43784A1046A6}" dt="2022-01-24T13:18:58.693" v="41" actId="14100"/>
        <pc:sldMkLst>
          <pc:docMk/>
          <pc:sldMk cId="2020762583" sldId="263"/>
        </pc:sldMkLst>
        <pc:spChg chg="add del mod">
          <ac:chgData name="Šimoni, Markéta" userId="S::marketa.simoni@mirri.gov.sk::500cebd9-8587-47bc-949d-70d66b1a4796" providerId="AD" clId="Web-{23D0F041-C21A-43AF-944E-43784A1046A6}" dt="2022-01-24T13:18:58.693" v="41" actId="14100"/>
          <ac:spMkLst>
            <pc:docMk/>
            <pc:sldMk cId="2020762583" sldId="263"/>
            <ac:spMk id="3" creationId="{E36491CF-2984-452D-974D-215E0A9FA1A3}"/>
          </ac:spMkLst>
        </pc:spChg>
        <pc:spChg chg="add del mod">
          <ac:chgData name="Šimoni, Markéta" userId="S::marketa.simoni@mirri.gov.sk::500cebd9-8587-47bc-949d-70d66b1a4796" providerId="AD" clId="Web-{23D0F041-C21A-43AF-944E-43784A1046A6}" dt="2022-01-24T13:18:51.661" v="40"/>
          <ac:spMkLst>
            <pc:docMk/>
            <pc:sldMk cId="2020762583" sldId="263"/>
            <ac:spMk id="5" creationId="{4643D5EF-D27A-4B73-97B4-067D2EF8ED56}"/>
          </ac:spMkLst>
        </pc:spChg>
      </pc:sldChg>
      <pc:sldChg chg="addSp modSp">
        <pc:chgData name="Šimoni, Markéta" userId="S::marketa.simoni@mirri.gov.sk::500cebd9-8587-47bc-949d-70d66b1a4796" providerId="AD" clId="Web-{23D0F041-C21A-43AF-944E-43784A1046A6}" dt="2022-01-24T13:23:28.075" v="80" actId="1076"/>
        <pc:sldMkLst>
          <pc:docMk/>
          <pc:sldMk cId="3249794658" sldId="264"/>
        </pc:sldMkLst>
        <pc:spChg chg="add mod">
          <ac:chgData name="Šimoni, Markéta" userId="S::marketa.simoni@mirri.gov.sk::500cebd9-8587-47bc-949d-70d66b1a4796" providerId="AD" clId="Web-{23D0F041-C21A-43AF-944E-43784A1046A6}" dt="2022-01-24T13:23:28.075" v="80" actId="1076"/>
          <ac:spMkLst>
            <pc:docMk/>
            <pc:sldMk cId="3249794658" sldId="264"/>
            <ac:spMk id="2" creationId="{5214B9B6-013D-49EC-BA9C-E2A0EEAB511D}"/>
          </ac:spMkLst>
        </pc:spChg>
        <pc:graphicFrameChg chg="mod modGraphic">
          <ac:chgData name="Šimoni, Markéta" userId="S::marketa.simoni@mirri.gov.sk::500cebd9-8587-47bc-949d-70d66b1a4796" providerId="AD" clId="Web-{23D0F041-C21A-43AF-944E-43784A1046A6}" dt="2022-01-24T13:17:12.065" v="8" actId="1076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  <pc:sldChg chg="addSp modSp new">
        <pc:chgData name="Šimoni, Markéta" userId="S::marketa.simoni@mirri.gov.sk::500cebd9-8587-47bc-949d-70d66b1a4796" providerId="AD" clId="Web-{23D0F041-C21A-43AF-944E-43784A1046A6}" dt="2022-01-24T13:22:28.058" v="79" actId="20577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23D0F041-C21A-43AF-944E-43784A1046A6}" dt="2022-01-24T13:22:28.058" v="79" actId="20577"/>
          <ac:spMkLst>
            <pc:docMk/>
            <pc:sldMk cId="4077971701" sldId="271"/>
            <ac:spMk id="2" creationId="{3E312317-1AD0-4C9D-9BB1-8A986B1D2F47}"/>
          </ac:spMkLst>
        </pc:spChg>
        <pc:graphicFrameChg chg="add mod modGraphic">
          <ac:chgData name="Šimoni, Markéta" userId="S::marketa.simoni@mirri.gov.sk::500cebd9-8587-47bc-949d-70d66b1a4796" providerId="AD" clId="Web-{23D0F041-C21A-43AF-944E-43784A1046A6}" dt="2022-01-24T13:21:31.009" v="73"/>
          <ac:graphicFrameMkLst>
            <pc:docMk/>
            <pc:sldMk cId="4077971701" sldId="271"/>
            <ac:graphicFrameMk id="5" creationId="{ACBF0AF2-CF39-43EF-822A-667CAF0C26B5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4B8CE57D-72AC-4A1B-8B64-30A6E9DE3ED8}"/>
    <pc:docChg chg="modSld">
      <pc:chgData name="Ferčíková, Iveta" userId="S::iveta.fercikova@mirri.gov.sk::2d58c1cd-36fb-4858-82a7-443d74043b7d" providerId="AD" clId="Web-{4B8CE57D-72AC-4A1B-8B64-30A6E9DE3ED8}" dt="2022-01-25T10:48:17.071" v="33" actId="14100"/>
      <pc:docMkLst>
        <pc:docMk/>
      </pc:docMkLst>
      <pc:sldChg chg="addSp modSp">
        <pc:chgData name="Ferčíková, Iveta" userId="S::iveta.fercikova@mirri.gov.sk::2d58c1cd-36fb-4858-82a7-443d74043b7d" providerId="AD" clId="Web-{4B8CE57D-72AC-4A1B-8B64-30A6E9DE3ED8}" dt="2022-01-25T10:48:17.071" v="33" actId="14100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4B8CE57D-72AC-4A1B-8B64-30A6E9DE3ED8}" dt="2022-01-25T10:45:36.974" v="16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add mod">
          <ac:chgData name="Ferčíková, Iveta" userId="S::iveta.fercikova@mirri.gov.sk::2d58c1cd-36fb-4858-82a7-443d74043b7d" providerId="AD" clId="Web-{4B8CE57D-72AC-4A1B-8B64-30A6E9DE3ED8}" dt="2022-01-25T10:48:17.071" v="33" actId="14100"/>
          <ac:picMkLst>
            <pc:docMk/>
            <pc:sldMk cId="166328153" sldId="266"/>
            <ac:picMk id="2" creationId="{9BAD869C-D42A-4138-9D53-6B394798EAFD}"/>
          </ac:picMkLst>
        </pc:picChg>
        <pc:picChg chg="mod">
          <ac:chgData name="Ferčíková, Iveta" userId="S::iveta.fercikova@mirri.gov.sk::2d58c1cd-36fb-4858-82a7-443d74043b7d" providerId="AD" clId="Web-{4B8CE57D-72AC-4A1B-8B64-30A6E9DE3ED8}" dt="2022-01-25T10:46:01.896" v="23" actId="1076"/>
          <ac:picMkLst>
            <pc:docMk/>
            <pc:sldMk cId="166328153" sldId="266"/>
            <ac:picMk id="4" creationId="{04947F9F-0478-494E-9D3A-31CE16D5B3D1}"/>
          </ac:picMkLst>
        </pc:picChg>
      </pc:sldChg>
    </pc:docChg>
  </pc:docChgLst>
  <pc:docChgLst>
    <pc:chgData name="Šimoni, Markéta" userId="S::marketa.simoni@mirri.gov.sk::500cebd9-8587-47bc-949d-70d66b1a4796" providerId="AD" clId="Web-{F6784786-1D95-4E2B-BB18-D4DAC5351136}"/>
    <pc:docChg chg="modSld">
      <pc:chgData name="Šimoni, Markéta" userId="S::marketa.simoni@mirri.gov.sk::500cebd9-8587-47bc-949d-70d66b1a4796" providerId="AD" clId="Web-{F6784786-1D95-4E2B-BB18-D4DAC5351136}" dt="2022-01-25T11:02:50.162" v="1"/>
      <pc:docMkLst>
        <pc:docMk/>
      </pc:docMkLst>
      <pc:sldChg chg="delSp modSp">
        <pc:chgData name="Šimoni, Markéta" userId="S::marketa.simoni@mirri.gov.sk::500cebd9-8587-47bc-949d-70d66b1a4796" providerId="AD" clId="Web-{F6784786-1D95-4E2B-BB18-D4DAC5351136}" dt="2022-01-25T11:02:50.162" v="1"/>
        <pc:sldMkLst>
          <pc:docMk/>
          <pc:sldMk cId="1383462544" sldId="282"/>
        </pc:sldMkLst>
        <pc:spChg chg="del">
          <ac:chgData name="Šimoni, Markéta" userId="S::marketa.simoni@mirri.gov.sk::500cebd9-8587-47bc-949d-70d66b1a4796" providerId="AD" clId="Web-{F6784786-1D95-4E2B-BB18-D4DAC5351136}" dt="2022-01-25T11:02:50.162" v="1"/>
          <ac:spMkLst>
            <pc:docMk/>
            <pc:sldMk cId="1383462544" sldId="282"/>
            <ac:spMk id="3" creationId="{CF99D879-C5EE-4F1F-8B83-4642222A085B}"/>
          </ac:spMkLst>
        </pc:spChg>
        <pc:spChg chg="mod">
          <ac:chgData name="Šimoni, Markéta" userId="S::marketa.simoni@mirri.gov.sk::500cebd9-8587-47bc-949d-70d66b1a4796" providerId="AD" clId="Web-{F6784786-1D95-4E2B-BB18-D4DAC5351136}" dt="2022-01-25T11:02:47.865" v="0" actId="1076"/>
          <ac:spMkLst>
            <pc:docMk/>
            <pc:sldMk cId="1383462544" sldId="282"/>
            <ac:spMk id="5" creationId="{3A3134E6-B3F6-4A92-879A-498BF4B24E60}"/>
          </ac:spMkLst>
        </pc:spChg>
      </pc:sldChg>
    </pc:docChg>
  </pc:docChgLst>
  <pc:docChgLst>
    <pc:chgData name="Ferčíková, Iveta" userId="S::iveta.fercikova@mirri.gov.sk::2d58c1cd-36fb-4858-82a7-443d74043b7d" providerId="AD" clId="Web-{5EDC7D74-3774-44D6-BACA-1FB7AB0903B4}"/>
    <pc:docChg chg="modSld">
      <pc:chgData name="Ferčíková, Iveta" userId="S::iveta.fercikova@mirri.gov.sk::2d58c1cd-36fb-4858-82a7-443d74043b7d" providerId="AD" clId="Web-{5EDC7D74-3774-44D6-BACA-1FB7AB0903B4}" dt="2022-01-24T09:47:02.198" v="27" actId="1076"/>
      <pc:docMkLst>
        <pc:docMk/>
      </pc:docMkLst>
      <pc:sldChg chg="addSp modSp">
        <pc:chgData name="Ferčíková, Iveta" userId="S::iveta.fercikova@mirri.gov.sk::2d58c1cd-36fb-4858-82a7-443d74043b7d" providerId="AD" clId="Web-{5EDC7D74-3774-44D6-BACA-1FB7AB0903B4}" dt="2022-01-24T09:47:02.198" v="27" actId="1076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5EDC7D74-3774-44D6-BACA-1FB7AB0903B4}" dt="2022-01-24T09:46:13.479" v="19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add mod">
          <ac:chgData name="Ferčíková, Iveta" userId="S::iveta.fercikova@mirri.gov.sk::2d58c1cd-36fb-4858-82a7-443d74043b7d" providerId="AD" clId="Web-{5EDC7D74-3774-44D6-BACA-1FB7AB0903B4}" dt="2022-01-24T09:47:02.198" v="27" actId="1076"/>
          <ac:picMkLst>
            <pc:docMk/>
            <pc:sldMk cId="166328153" sldId="266"/>
            <ac:picMk id="2" creationId="{9533DB21-E3C1-4557-BBA7-ACAE8BAD2BB2}"/>
          </ac:picMkLst>
        </pc:picChg>
      </pc:sldChg>
      <pc:sldChg chg="modSp">
        <pc:chgData name="Ferčíková, Iveta" userId="S::iveta.fercikova@mirri.gov.sk::2d58c1cd-36fb-4858-82a7-443d74043b7d" providerId="AD" clId="Web-{5EDC7D74-3774-44D6-BACA-1FB7AB0903B4}" dt="2022-01-24T09:28:09.468" v="8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5EDC7D74-3774-44D6-BACA-1FB7AB0903B4}" dt="2022-01-24T09:28:09.468" v="8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modSp">
        <pc:chgData name="Ferčíková, Iveta" userId="S::iveta.fercikova@mirri.gov.sk::2d58c1cd-36fb-4858-82a7-443d74043b7d" providerId="AD" clId="Web-{5EDC7D74-3774-44D6-BACA-1FB7AB0903B4}" dt="2022-01-24T09:28:22.546" v="10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5EDC7D74-3774-44D6-BACA-1FB7AB0903B4}" dt="2022-01-24T09:28:22.546" v="10" actId="20577"/>
          <ac:spMkLst>
            <pc:docMk/>
            <pc:sldMk cId="1504425993" sldId="269"/>
            <ac:spMk id="4" creationId="{1A8F2E9D-889D-442D-80FB-15035E94888B}"/>
          </ac:spMkLst>
        </pc:spChg>
      </pc:sldChg>
    </pc:docChg>
  </pc:docChgLst>
  <pc:docChgLst>
    <pc:chgData name="Líška, Miroslav" userId="S::miroslav.liska@mirri.gov.sk::885d8bdf-9a78-40d1-8097-44b1b9ce4919" providerId="AD" clId="Web-{2467A2D2-29C7-4D98-A095-0E14256CDA3D}"/>
    <pc:docChg chg="modSld">
      <pc:chgData name="Líška, Miroslav" userId="S::miroslav.liska@mirri.gov.sk::885d8bdf-9a78-40d1-8097-44b1b9ce4919" providerId="AD" clId="Web-{2467A2D2-29C7-4D98-A095-0E14256CDA3D}" dt="2022-01-25T10:47:14.984" v="51" actId="14100"/>
      <pc:docMkLst>
        <pc:docMk/>
      </pc:docMkLst>
      <pc:sldChg chg="addSp delSp modSp">
        <pc:chgData name="Líška, Miroslav" userId="S::miroslav.liska@mirri.gov.sk::885d8bdf-9a78-40d1-8097-44b1b9ce4919" providerId="AD" clId="Web-{2467A2D2-29C7-4D98-A095-0E14256CDA3D}" dt="2022-01-25T10:47:14.984" v="51" actId="14100"/>
        <pc:sldMkLst>
          <pc:docMk/>
          <pc:sldMk cId="3947479159" sldId="276"/>
        </pc:sldMkLst>
        <pc:spChg chg="mod">
          <ac:chgData name="Líška, Miroslav" userId="S::miroslav.liska@mirri.gov.sk::885d8bdf-9a78-40d1-8097-44b1b9ce4919" providerId="AD" clId="Web-{2467A2D2-29C7-4D98-A095-0E14256CDA3D}" dt="2022-01-25T10:47:00.327" v="49" actId="20577"/>
          <ac:spMkLst>
            <pc:docMk/>
            <pc:sldMk cId="3947479159" sldId="276"/>
            <ac:spMk id="2" creationId="{B86FC656-3EED-4A73-BCA0-0905D4AC94A7}"/>
          </ac:spMkLst>
        </pc:spChg>
        <pc:spChg chg="mod">
          <ac:chgData name="Líška, Miroslav" userId="S::miroslav.liska@mirri.gov.sk::885d8bdf-9a78-40d1-8097-44b1b9ce4919" providerId="AD" clId="Web-{2467A2D2-29C7-4D98-A095-0E14256CDA3D}" dt="2022-01-25T10:46:21.045" v="20" actId="1076"/>
          <ac:spMkLst>
            <pc:docMk/>
            <pc:sldMk cId="3947479159" sldId="276"/>
            <ac:spMk id="4" creationId="{C33EAF13-CA4B-419A-B708-4D72D3C95703}"/>
          </ac:spMkLst>
        </pc:spChg>
        <pc:spChg chg="add del">
          <ac:chgData name="Líška, Miroslav" userId="S::miroslav.liska@mirri.gov.sk::885d8bdf-9a78-40d1-8097-44b1b9ce4919" providerId="AD" clId="Web-{2467A2D2-29C7-4D98-A095-0E14256CDA3D}" dt="2022-01-25T10:44:53.058" v="6"/>
          <ac:spMkLst>
            <pc:docMk/>
            <pc:sldMk cId="3947479159" sldId="276"/>
            <ac:spMk id="6" creationId="{F4C88A50-271E-43A4-9AB4-1B1CB77C9FDE}"/>
          </ac:spMkLst>
        </pc:spChg>
        <pc:spChg chg="mod">
          <ac:chgData name="Líška, Miroslav" userId="S::miroslav.liska@mirri.gov.sk::885d8bdf-9a78-40d1-8097-44b1b9ce4919" providerId="AD" clId="Web-{2467A2D2-29C7-4D98-A095-0E14256CDA3D}" dt="2022-01-25T10:45:01.230" v="7" actId="14100"/>
          <ac:spMkLst>
            <pc:docMk/>
            <pc:sldMk cId="3947479159" sldId="276"/>
            <ac:spMk id="49" creationId="{00000000-0000-0000-0000-000000000000}"/>
          </ac:spMkLst>
        </pc:spChg>
        <pc:picChg chg="add mod">
          <ac:chgData name="Líška, Miroslav" userId="S::miroslav.liska@mirri.gov.sk::885d8bdf-9a78-40d1-8097-44b1b9ce4919" providerId="AD" clId="Web-{2467A2D2-29C7-4D98-A095-0E14256CDA3D}" dt="2022-01-25T10:46:18.029" v="19" actId="1076"/>
          <ac:picMkLst>
            <pc:docMk/>
            <pc:sldMk cId="3947479159" sldId="276"/>
            <ac:picMk id="5" creationId="{091F50B1-43A8-4DFC-9064-460569DACAFE}"/>
          </ac:picMkLst>
        </pc:picChg>
        <pc:cxnChg chg="mod">
          <ac:chgData name="Líška, Miroslav" userId="S::miroslav.liska@mirri.gov.sk::885d8bdf-9a78-40d1-8097-44b1b9ce4919" providerId="AD" clId="Web-{2467A2D2-29C7-4D98-A095-0E14256CDA3D}" dt="2022-01-25T10:47:14.984" v="51" actId="14100"/>
          <ac:cxnSpMkLst>
            <pc:docMk/>
            <pc:sldMk cId="3947479159" sldId="276"/>
            <ac:cxnSpMk id="3" creationId="{70438E00-A1F9-45FA-8EDF-AB61A5D487F2}"/>
          </ac:cxnSpMkLst>
        </pc:cxnChg>
        <pc:cxnChg chg="mod">
          <ac:chgData name="Líška, Miroslav" userId="S::miroslav.liska@mirri.gov.sk::885d8bdf-9a78-40d1-8097-44b1b9ce4919" providerId="AD" clId="Web-{2467A2D2-29C7-4D98-A095-0E14256CDA3D}" dt="2022-01-25T10:47:07.437" v="50" actId="14100"/>
          <ac:cxnSpMkLst>
            <pc:docMk/>
            <pc:sldMk cId="3947479159" sldId="276"/>
            <ac:cxnSpMk id="8" creationId="{B96E3797-F693-4B51-99B7-B154CA6C19A1}"/>
          </ac:cxnSpMkLst>
        </pc:cxnChg>
      </pc:sldChg>
    </pc:docChg>
  </pc:docChgLst>
  <pc:docChgLst>
    <pc:chgData name="Šimoni, Markéta" userId="S::marketa.simoni@mirri.gov.sk::500cebd9-8587-47bc-949d-70d66b1a4796" providerId="AD" clId="Web-{50C546BF-9933-4FE5-9BEE-530A1FD94DA2}"/>
    <pc:docChg chg="addSld delSld modSld">
      <pc:chgData name="Šimoni, Markéta" userId="S::marketa.simoni@mirri.gov.sk::500cebd9-8587-47bc-949d-70d66b1a4796" providerId="AD" clId="Web-{50C546BF-9933-4FE5-9BEE-530A1FD94DA2}" dt="2022-01-25T10:49:18.030" v="881"/>
      <pc:docMkLst>
        <pc:docMk/>
      </pc:docMkLst>
      <pc:sldChg chg="modSp">
        <pc:chgData name="Šimoni, Markéta" userId="S::marketa.simoni@mirri.gov.sk::500cebd9-8587-47bc-949d-70d66b1a4796" providerId="AD" clId="Web-{50C546BF-9933-4FE5-9BEE-530A1FD94DA2}" dt="2022-01-25T10:47:49.403" v="871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50C546BF-9933-4FE5-9BEE-530A1FD94DA2}" dt="2022-01-25T10:47:49.403" v="871"/>
          <ac:spMkLst>
            <pc:docMk/>
            <pc:sldMk cId="2020762583" sldId="263"/>
            <ac:spMk id="2" creationId="{25ACE8A5-A065-4C32-A9A0-345B3AE42106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47:09.793" v="865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">
        <pc:chgData name="Šimoni, Markéta" userId="S::marketa.simoni@mirri.gov.sk::500cebd9-8587-47bc-949d-70d66b1a4796" providerId="AD" clId="Web-{50C546BF-9933-4FE5-9BEE-530A1FD94DA2}" dt="2022-01-25T10:47:55.185" v="872"/>
        <pc:sldMkLst>
          <pc:docMk/>
          <pc:sldMk cId="3249794658" sldId="264"/>
        </pc:sldMkLst>
        <pc:spChg chg="mod">
          <ac:chgData name="Šimoni, Markéta" userId="S::marketa.simoni@mirri.gov.sk::500cebd9-8587-47bc-949d-70d66b1a4796" providerId="AD" clId="Web-{50C546BF-9933-4FE5-9BEE-530A1FD94DA2}" dt="2022-01-25T10:47:55.185" v="872"/>
          <ac:spMkLst>
            <pc:docMk/>
            <pc:sldMk cId="3249794658" sldId="264"/>
            <ac:spMk id="2" creationId="{5214B9B6-013D-49EC-BA9C-E2A0EEAB511D}"/>
          </ac:spMkLst>
        </pc:spChg>
        <pc:spChg chg="add">
          <ac:chgData name="Šimoni, Markéta" userId="S::marketa.simoni@mirri.gov.sk::500cebd9-8587-47bc-949d-70d66b1a4796" providerId="AD" clId="Web-{50C546BF-9933-4FE5-9BEE-530A1FD94DA2}" dt="2022-01-25T10:26:51.106" v="392"/>
          <ac:spMkLst>
            <pc:docMk/>
            <pc:sldMk cId="3249794658" sldId="264"/>
            <ac:spMk id="5" creationId="{BFB89B6B-222C-4B36-BA83-F61D9A0452EA}"/>
          </ac:spMkLst>
        </pc:spChg>
        <pc:graphicFrameChg chg="add del mod modGraphic">
          <ac:chgData name="Šimoni, Markéta" userId="S::marketa.simoni@mirri.gov.sk::500cebd9-8587-47bc-949d-70d66b1a4796" providerId="AD" clId="Web-{50C546BF-9933-4FE5-9BEE-530A1FD94DA2}" dt="2022-01-25T10:33:40.101" v="460"/>
          <ac:graphicFrameMkLst>
            <pc:docMk/>
            <pc:sldMk cId="3249794658" sldId="264"/>
            <ac:graphicFrameMk id="4" creationId="{700FE3A3-DE1D-4D29-97A9-C45EC9D9C767}"/>
          </ac:graphicFrameMkLst>
        </pc:graphicFrameChg>
        <pc:graphicFrameChg chg="del mod modGraphic">
          <ac:chgData name="Šimoni, Markéta" userId="S::marketa.simoni@mirri.gov.sk::500cebd9-8587-47bc-949d-70d66b1a4796" providerId="AD" clId="Web-{50C546BF-9933-4FE5-9BEE-530A1FD94DA2}" dt="2022-01-25T10:33:35.710" v="459"/>
          <ac:graphicFrameMkLst>
            <pc:docMk/>
            <pc:sldMk cId="3249794658" sldId="264"/>
            <ac:graphicFrameMk id="6" creationId="{3A8EB551-18F1-4B7D-8F5C-56840EF9BB38}"/>
          </ac:graphicFrameMkLst>
        </pc:graphicFrameChg>
        <pc:graphicFrameChg chg="add del mod modGraphic">
          <ac:chgData name="Šimoni, Markéta" userId="S::marketa.simoni@mirri.gov.sk::500cebd9-8587-47bc-949d-70d66b1a4796" providerId="AD" clId="Web-{50C546BF-9933-4FE5-9BEE-530A1FD94DA2}" dt="2022-01-25T10:33:30.960" v="458"/>
          <ac:graphicFrameMkLst>
            <pc:docMk/>
            <pc:sldMk cId="3249794658" sldId="264"/>
            <ac:graphicFrameMk id="8" creationId="{3AD240CA-213E-4AAF-AFC7-D3B74A1187CB}"/>
          </ac:graphicFrameMkLst>
        </pc:graphicFrameChg>
        <pc:graphicFrameChg chg="add mod modGraphic">
          <ac:chgData name="Šimoni, Markéta" userId="S::marketa.simoni@mirri.gov.sk::500cebd9-8587-47bc-949d-70d66b1a4796" providerId="AD" clId="Web-{50C546BF-9933-4FE5-9BEE-530A1FD94DA2}" dt="2022-01-25T10:44:10.413" v="804"/>
          <ac:graphicFrameMkLst>
            <pc:docMk/>
            <pc:sldMk cId="3249794658" sldId="264"/>
            <ac:graphicFrameMk id="10" creationId="{F9E95792-F6CF-44DE-B29D-C5E6F0C5F087}"/>
          </ac:graphicFrameMkLst>
        </pc:graphicFrameChg>
      </pc:sldChg>
      <pc:sldChg chg="modSp del">
        <pc:chgData name="Šimoni, Markéta" userId="S::marketa.simoni@mirri.gov.sk::500cebd9-8587-47bc-949d-70d66b1a4796" providerId="AD" clId="Web-{50C546BF-9933-4FE5-9BEE-530A1FD94DA2}" dt="2022-01-25T10:34:34.930" v="488"/>
        <pc:sldMkLst>
          <pc:docMk/>
          <pc:sldMk cId="726802884" sldId="270"/>
        </pc:sldMkLst>
        <pc:graphicFrameChg chg="mod modGraphic">
          <ac:chgData name="Šimoni, Markéta" userId="S::marketa.simoni@mirri.gov.sk::500cebd9-8587-47bc-949d-70d66b1a4796" providerId="AD" clId="Web-{50C546BF-9933-4FE5-9BEE-530A1FD94DA2}" dt="2022-01-25T10:25:36.964" v="379"/>
          <ac:graphicFrameMkLst>
            <pc:docMk/>
            <pc:sldMk cId="726802884" sldId="270"/>
            <ac:graphicFrameMk id="5" creationId="{F9B8DCB7-294F-4B42-A768-B223C00FBECB}"/>
          </ac:graphicFrameMkLst>
        </pc:graphicFrameChg>
      </pc:sldChg>
      <pc:sldChg chg="modSp">
        <pc:chgData name="Šimoni, Markéta" userId="S::marketa.simoni@mirri.gov.sk::500cebd9-8587-47bc-949d-70d66b1a4796" providerId="AD" clId="Web-{50C546BF-9933-4FE5-9BEE-530A1FD94DA2}" dt="2022-01-25T10:48:05.310" v="875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50C546BF-9933-4FE5-9BEE-530A1FD94DA2}" dt="2022-01-25T10:48:05.310" v="875"/>
          <ac:spMkLst>
            <pc:docMk/>
            <pc:sldMk cId="4077971701" sldId="271"/>
            <ac:spMk id="2" creationId="{3E312317-1AD0-4C9D-9BB1-8A986B1D2F47}"/>
          </ac:spMkLst>
        </pc:spChg>
        <pc:graphicFrameChg chg="mod modGraphic">
          <ac:chgData name="Šimoni, Markéta" userId="S::marketa.simoni@mirri.gov.sk::500cebd9-8587-47bc-949d-70d66b1a4796" providerId="AD" clId="Web-{50C546BF-9933-4FE5-9BEE-530A1FD94DA2}" dt="2022-01-25T10:46:17.635" v="853"/>
          <ac:graphicFrameMkLst>
            <pc:docMk/>
            <pc:sldMk cId="4077971701" sldId="271"/>
            <ac:graphicFrameMk id="5" creationId="{ACBF0AF2-CF39-43EF-822A-667CAF0C26B5}"/>
          </ac:graphicFrameMkLst>
        </pc:graphicFrameChg>
      </pc:sldChg>
      <pc:sldChg chg="modSp">
        <pc:chgData name="Šimoni, Markéta" userId="S::marketa.simoni@mirri.gov.sk::500cebd9-8587-47bc-949d-70d66b1a4796" providerId="AD" clId="Web-{50C546BF-9933-4FE5-9BEE-530A1FD94DA2}" dt="2022-01-25T10:49:18.030" v="881"/>
        <pc:sldMkLst>
          <pc:docMk/>
          <pc:sldMk cId="2971180747" sldId="281"/>
        </pc:sldMkLst>
        <pc:spChg chg="mod">
          <ac:chgData name="Šimoni, Markéta" userId="S::marketa.simoni@mirri.gov.sk::500cebd9-8587-47bc-949d-70d66b1a4796" providerId="AD" clId="Web-{50C546BF-9933-4FE5-9BEE-530A1FD94DA2}" dt="2022-01-25T10:49:18.030" v="881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16:26.294" v="24" actId="20577"/>
          <ac:spMkLst>
            <pc:docMk/>
            <pc:sldMk cId="2971180747" sldId="281"/>
            <ac:spMk id="4" creationId="{1A8F2E9D-889D-442D-80FB-15035E94888B}"/>
          </ac:spMkLst>
        </pc:spChg>
      </pc:sldChg>
      <pc:sldChg chg="addSp delSp modSp new">
        <pc:chgData name="Šimoni, Markéta" userId="S::marketa.simoni@mirri.gov.sk::500cebd9-8587-47bc-949d-70d66b1a4796" providerId="AD" clId="Web-{50C546BF-9933-4FE5-9BEE-530A1FD94DA2}" dt="2022-01-25T10:48:13.498" v="877"/>
        <pc:sldMkLst>
          <pc:docMk/>
          <pc:sldMk cId="1383462544" sldId="282"/>
        </pc:sldMkLst>
        <pc:spChg chg="del">
          <ac:chgData name="Šimoni, Markéta" userId="S::marketa.simoni@mirri.gov.sk::500cebd9-8587-47bc-949d-70d66b1a4796" providerId="AD" clId="Web-{50C546BF-9933-4FE5-9BEE-530A1FD94DA2}" dt="2022-01-25T10:22:30.038" v="295"/>
          <ac:spMkLst>
            <pc:docMk/>
            <pc:sldMk cId="1383462544" sldId="282"/>
            <ac:spMk id="2" creationId="{B613592F-1EE5-4184-BB1B-849BED0B3697}"/>
          </ac:spMkLst>
        </pc:spChg>
        <pc:spChg chg="add del mod">
          <ac:chgData name="Šimoni, Markéta" userId="S::marketa.simoni@mirri.gov.sk::500cebd9-8587-47bc-949d-70d66b1a4796" providerId="AD" clId="Web-{50C546BF-9933-4FE5-9BEE-530A1FD94DA2}" dt="2022-01-25T10:48:13.498" v="877"/>
          <ac:spMkLst>
            <pc:docMk/>
            <pc:sldMk cId="1383462544" sldId="282"/>
            <ac:spMk id="5" creationId="{3A3134E6-B3F6-4A92-879A-498BF4B24E60}"/>
          </ac:spMkLst>
        </pc:spChg>
        <pc:graphicFrameChg chg="add del mod modGraphic">
          <ac:chgData name="Šimoni, Markéta" userId="S::marketa.simoni@mirri.gov.sk::500cebd9-8587-47bc-949d-70d66b1a4796" providerId="AD" clId="Web-{50C546BF-9933-4FE5-9BEE-530A1FD94DA2}" dt="2022-01-25T10:24:15.821" v="363"/>
          <ac:graphicFrameMkLst>
            <pc:docMk/>
            <pc:sldMk cId="1383462544" sldId="282"/>
            <ac:graphicFrameMk id="7" creationId="{C93F2B7D-D7DD-45C9-8A17-11338263496D}"/>
          </ac:graphicFrameMkLst>
        </pc:graphicFrameChg>
        <pc:graphicFrameChg chg="add del mod modGraphic">
          <ac:chgData name="Šimoni, Markéta" userId="S::marketa.simoni@mirri.gov.sk::500cebd9-8587-47bc-949d-70d66b1a4796" providerId="AD" clId="Web-{50C546BF-9933-4FE5-9BEE-530A1FD94DA2}" dt="2022-01-25T10:25:21.104" v="374"/>
          <ac:graphicFrameMkLst>
            <pc:docMk/>
            <pc:sldMk cId="1383462544" sldId="282"/>
            <ac:graphicFrameMk id="9" creationId="{CDE4A882-1051-4B00-B403-511A413B5D51}"/>
          </ac:graphicFrameMkLst>
        </pc:graphicFrameChg>
        <pc:graphicFrameChg chg="add mod modGraphic">
          <ac:chgData name="Šimoni, Markéta" userId="S::marketa.simoni@mirri.gov.sk::500cebd9-8587-47bc-949d-70d66b1a4796" providerId="AD" clId="Web-{50C546BF-9933-4FE5-9BEE-530A1FD94DA2}" dt="2022-01-25T10:43:50.897" v="783" actId="1076"/>
          <ac:graphicFrameMkLst>
            <pc:docMk/>
            <pc:sldMk cId="1383462544" sldId="282"/>
            <ac:graphicFrameMk id="11" creationId="{F176656A-0E42-4C74-BF8F-A473EE15CC98}"/>
          </ac:graphicFrameMkLst>
        </pc:graphicFrameChg>
      </pc:sldChg>
      <pc:sldChg chg="addSp delSp modSp new del">
        <pc:chgData name="Šimoni, Markéta" userId="S::marketa.simoni@mirri.gov.sk::500cebd9-8587-47bc-949d-70d66b1a4796" providerId="AD" clId="Web-{50C546BF-9933-4FE5-9BEE-530A1FD94DA2}" dt="2022-01-25T10:20:06.425" v="67"/>
        <pc:sldMkLst>
          <pc:docMk/>
          <pc:sldMk cId="2364259435" sldId="282"/>
        </pc:sldMkLst>
        <pc:graphicFrameChg chg="add del mod modGraphic">
          <ac:chgData name="Šimoni, Markéta" userId="S::marketa.simoni@mirri.gov.sk::500cebd9-8587-47bc-949d-70d66b1a4796" providerId="AD" clId="Web-{50C546BF-9933-4FE5-9BEE-530A1FD94DA2}" dt="2022-01-25T10:19:59.049" v="63"/>
          <ac:graphicFrameMkLst>
            <pc:docMk/>
            <pc:sldMk cId="2364259435" sldId="282"/>
            <ac:graphicFrameMk id="5" creationId="{7C99DC03-E78A-49E2-9908-7ED9FB1166AC}"/>
          </ac:graphicFrameMkLst>
        </pc:graphicFrameChg>
      </pc:sldChg>
      <pc:sldChg chg="addSp modSp new">
        <pc:chgData name="Šimoni, Markéta" userId="S::marketa.simoni@mirri.gov.sk::500cebd9-8587-47bc-949d-70d66b1a4796" providerId="AD" clId="Web-{50C546BF-9933-4FE5-9BEE-530A1FD94DA2}" dt="2022-01-25T10:48:18.638" v="878"/>
        <pc:sldMkLst>
          <pc:docMk/>
          <pc:sldMk cId="2477723719" sldId="283"/>
        </pc:sldMkLst>
        <pc:spChg chg="mod">
          <ac:chgData name="Šimoni, Markéta" userId="S::marketa.simoni@mirri.gov.sk::500cebd9-8587-47bc-949d-70d66b1a4796" providerId="AD" clId="Web-{50C546BF-9933-4FE5-9BEE-530A1FD94DA2}" dt="2022-01-25T10:48:18.638" v="878"/>
          <ac:spMkLst>
            <pc:docMk/>
            <pc:sldMk cId="2477723719" sldId="283"/>
            <ac:spMk id="2" creationId="{3A5AFCAD-7AA9-4579-904B-39BC981BC920}"/>
          </ac:spMkLst>
        </pc:spChg>
        <pc:spChg chg="mod">
          <ac:chgData name="Šimoni, Markéta" userId="S::marketa.simoni@mirri.gov.sk::500cebd9-8587-47bc-949d-70d66b1a4796" providerId="AD" clId="Web-{50C546BF-9933-4FE5-9BEE-530A1FD94DA2}" dt="2022-01-25T10:43:20.943" v="776" actId="1076"/>
          <ac:spMkLst>
            <pc:docMk/>
            <pc:sldMk cId="2477723719" sldId="283"/>
            <ac:spMk id="3" creationId="{0DB9D25D-B51F-44CF-A975-42288E8C0C3F}"/>
          </ac:spMkLst>
        </pc:spChg>
        <pc:graphicFrameChg chg="add mod modGraphic">
          <ac:chgData name="Šimoni, Markéta" userId="S::marketa.simoni@mirri.gov.sk::500cebd9-8587-47bc-949d-70d66b1a4796" providerId="AD" clId="Web-{50C546BF-9933-4FE5-9BEE-530A1FD94DA2}" dt="2022-01-25T10:42:54.771" v="774"/>
          <ac:graphicFrameMkLst>
            <pc:docMk/>
            <pc:sldMk cId="2477723719" sldId="283"/>
            <ac:graphicFrameMk id="5" creationId="{11933012-DB83-428E-8B35-D311AD8BCB6F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39D5D27E-036C-4A77-A56C-CBF463CE50F1}"/>
    <pc:docChg chg="modSld">
      <pc:chgData name="Ferčíková, Iveta" userId="S::iveta.fercikova@mirri.gov.sk::2d58c1cd-36fb-4858-82a7-443d74043b7d" providerId="AD" clId="Web-{39D5D27E-036C-4A77-A56C-CBF463CE50F1}" dt="2022-01-25T11:47:34.596" v="113" actId="1076"/>
      <pc:docMkLst>
        <pc:docMk/>
      </pc:docMkLst>
      <pc:sldChg chg="modSp">
        <pc:chgData name="Ferčíková, Iveta" userId="S::iveta.fercikova@mirri.gov.sk::2d58c1cd-36fb-4858-82a7-443d74043b7d" providerId="AD" clId="Web-{39D5D27E-036C-4A77-A56C-CBF463CE50F1}" dt="2022-01-25T11:34:29.626" v="79" actId="20577"/>
        <pc:sldMkLst>
          <pc:docMk/>
          <pc:sldMk cId="1151602946" sldId="265"/>
        </pc:sldMkLst>
        <pc:spChg chg="mod">
          <ac:chgData name="Ferčíková, Iveta" userId="S::iveta.fercikova@mirri.gov.sk::2d58c1cd-36fb-4858-82a7-443d74043b7d" providerId="AD" clId="Web-{39D5D27E-036C-4A77-A56C-CBF463CE50F1}" dt="2022-01-25T11:34:29.626" v="79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addSp delSp modSp">
        <pc:chgData name="Ferčíková, Iveta" userId="S::iveta.fercikova@mirri.gov.sk::2d58c1cd-36fb-4858-82a7-443d74043b7d" providerId="AD" clId="Web-{39D5D27E-036C-4A77-A56C-CBF463CE50F1}" dt="2022-01-25T11:47:34.596" v="113" actId="1076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39D5D27E-036C-4A77-A56C-CBF463CE50F1}" dt="2022-01-25T11:47:00.688" v="106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del mod">
          <ac:chgData name="Ferčíková, Iveta" userId="S::iveta.fercikova@mirri.gov.sk::2d58c1cd-36fb-4858-82a7-443d74043b7d" providerId="AD" clId="Web-{39D5D27E-036C-4A77-A56C-CBF463CE50F1}" dt="2022-01-25T11:46:52.563" v="103"/>
          <ac:picMkLst>
            <pc:docMk/>
            <pc:sldMk cId="166328153" sldId="266"/>
            <ac:picMk id="2" creationId="{9BAD869C-D42A-4138-9D53-6B394798EAFD}"/>
          </ac:picMkLst>
        </pc:picChg>
        <pc:picChg chg="add mod">
          <ac:chgData name="Ferčíková, Iveta" userId="S::iveta.fercikova@mirri.gov.sk::2d58c1cd-36fb-4858-82a7-443d74043b7d" providerId="AD" clId="Web-{39D5D27E-036C-4A77-A56C-CBF463CE50F1}" dt="2022-01-25T11:47:34.596" v="113" actId="1076"/>
          <ac:picMkLst>
            <pc:docMk/>
            <pc:sldMk cId="166328153" sldId="266"/>
            <ac:picMk id="4" creationId="{BB39534E-89BE-41FD-A8A3-43807852F310}"/>
          </ac:picMkLst>
        </pc:picChg>
        <pc:picChg chg="del">
          <ac:chgData name="Ferčíková, Iveta" userId="S::iveta.fercikova@mirri.gov.sk::2d58c1cd-36fb-4858-82a7-443d74043b7d" providerId="AD" clId="Web-{39D5D27E-036C-4A77-A56C-CBF463CE50F1}" dt="2022-01-25T11:32:12.617" v="0"/>
          <ac:picMkLst>
            <pc:docMk/>
            <pc:sldMk cId="166328153" sldId="266"/>
            <ac:picMk id="7" creationId="{E0E562BE-8D49-4792-8F4C-DE267CE518AF}"/>
          </ac:picMkLst>
        </pc:picChg>
        <pc:picChg chg="add del mod">
          <ac:chgData name="Ferčíková, Iveta" userId="S::iveta.fercikova@mirri.gov.sk::2d58c1cd-36fb-4858-82a7-443d74043b7d" providerId="AD" clId="Web-{39D5D27E-036C-4A77-A56C-CBF463CE50F1}" dt="2022-01-25T11:39:47.771" v="86"/>
          <ac:picMkLst>
            <pc:docMk/>
            <pc:sldMk cId="166328153" sldId="266"/>
            <ac:picMk id="8" creationId="{835E31FB-D928-43AD-9D5F-F9C944571A68}"/>
          </ac:picMkLst>
        </pc:picChg>
      </pc:sldChg>
    </pc:docChg>
  </pc:docChgLst>
  <pc:docChgLst>
    <pc:chgData name="Ferčíková, Iveta" userId="S::iveta.fercikova@mirri.gov.sk::2d58c1cd-36fb-4858-82a7-443d74043b7d" providerId="AD" clId="Web-{DAA525E9-52E8-4BD7-A730-4D8D89B6B780}"/>
    <pc:docChg chg="modSld">
      <pc:chgData name="Ferčíková, Iveta" userId="S::iveta.fercikova@mirri.gov.sk::2d58c1cd-36fb-4858-82a7-443d74043b7d" providerId="AD" clId="Web-{DAA525E9-52E8-4BD7-A730-4D8D89B6B780}" dt="2022-01-24T09:54:59.212" v="7" actId="14100"/>
      <pc:docMkLst>
        <pc:docMk/>
      </pc:docMkLst>
      <pc:sldChg chg="addSp delSp modSp">
        <pc:chgData name="Ferčíková, Iveta" userId="S::iveta.fercikova@mirri.gov.sk::2d58c1cd-36fb-4858-82a7-443d74043b7d" providerId="AD" clId="Web-{DAA525E9-52E8-4BD7-A730-4D8D89B6B780}" dt="2022-01-24T09:54:59.212" v="7" actId="14100"/>
        <pc:sldMkLst>
          <pc:docMk/>
          <pc:sldMk cId="166328153" sldId="266"/>
        </pc:sldMkLst>
        <pc:picChg chg="del mod">
          <ac:chgData name="Ferčíková, Iveta" userId="S::iveta.fercikova@mirri.gov.sk::2d58c1cd-36fb-4858-82a7-443d74043b7d" providerId="AD" clId="Web-{DAA525E9-52E8-4BD7-A730-4D8D89B6B780}" dt="2022-01-24T09:54:48.852" v="2"/>
          <ac:picMkLst>
            <pc:docMk/>
            <pc:sldMk cId="166328153" sldId="266"/>
            <ac:picMk id="2" creationId="{9533DB21-E3C1-4557-BBA7-ACAE8BAD2BB2}"/>
          </ac:picMkLst>
        </pc:picChg>
        <pc:picChg chg="add mod">
          <ac:chgData name="Ferčíková, Iveta" userId="S::iveta.fercikova@mirri.gov.sk::2d58c1cd-36fb-4858-82a7-443d74043b7d" providerId="AD" clId="Web-{DAA525E9-52E8-4BD7-A730-4D8D89B6B780}" dt="2022-01-24T09:54:59.212" v="7" actId="14100"/>
          <ac:picMkLst>
            <pc:docMk/>
            <pc:sldMk cId="166328153" sldId="266"/>
            <ac:picMk id="4" creationId="{04947F9F-0478-494E-9D3A-31CE16D5B3D1}"/>
          </ac:picMkLst>
        </pc:picChg>
      </pc:sldChg>
    </pc:docChg>
  </pc:docChgLst>
  <pc:docChgLst>
    <pc:chgData name="Ferčíková, Iveta" userId="S::iveta.fercikova@mirri.gov.sk::2d58c1cd-36fb-4858-82a7-443d74043b7d" providerId="AD" clId="Web-{DDD5D42C-9A32-4B80-8E75-82EB61A00CD6}"/>
    <pc:docChg chg="modSld">
      <pc:chgData name="Ferčíková, Iveta" userId="S::iveta.fercikova@mirri.gov.sk::2d58c1cd-36fb-4858-82a7-443d74043b7d" providerId="AD" clId="Web-{DDD5D42C-9A32-4B80-8E75-82EB61A00CD6}" dt="2022-01-17T13:51:01.089" v="8" actId="20577"/>
      <pc:docMkLst>
        <pc:docMk/>
      </pc:docMkLst>
      <pc:sldChg chg="modSp">
        <pc:chgData name="Ferčíková, Iveta" userId="S::iveta.fercikova@mirri.gov.sk::2d58c1cd-36fb-4858-82a7-443d74043b7d" providerId="AD" clId="Web-{DDD5D42C-9A32-4B80-8E75-82EB61A00CD6}" dt="2022-01-17T13:51:01.089" v="8" actId="20577"/>
        <pc:sldMkLst>
          <pc:docMk/>
          <pc:sldMk cId="0" sldId="257"/>
        </pc:sldMkLst>
        <pc:spChg chg="mod">
          <ac:chgData name="Ferčíková, Iveta" userId="S::iveta.fercikova@mirri.gov.sk::2d58c1cd-36fb-4858-82a7-443d74043b7d" providerId="AD" clId="Web-{DDD5D42C-9A32-4B80-8E75-82EB61A00CD6}" dt="2022-01-17T13:51:01.089" v="8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Šimoni, Markéta" userId="S::marketa.simoni@mirri.gov.sk::500cebd9-8587-47bc-949d-70d66b1a4796" providerId="AD" clId="Web-{D090E313-243E-4CB6-B293-D7E03E39C24E}"/>
    <pc:docChg chg="modSld">
      <pc:chgData name="Šimoni, Markéta" userId="S::marketa.simoni@mirri.gov.sk::500cebd9-8587-47bc-949d-70d66b1a4796" providerId="AD" clId="Web-{D090E313-243E-4CB6-B293-D7E03E39C24E}" dt="2022-01-24T12:29:04.398" v="20" actId="20577"/>
      <pc:docMkLst>
        <pc:docMk/>
      </pc:docMkLst>
      <pc:sldChg chg="modSp">
        <pc:chgData name="Šimoni, Markéta" userId="S::marketa.simoni@mirri.gov.sk::500cebd9-8587-47bc-949d-70d66b1a4796" providerId="AD" clId="Web-{D090E313-243E-4CB6-B293-D7E03E39C24E}" dt="2022-01-24T12:29:04.398" v="20" actId="20577"/>
        <pc:sldMkLst>
          <pc:docMk/>
          <pc:sldMk cId="0" sldId="257"/>
        </pc:sldMkLst>
        <pc:spChg chg="mod">
          <ac:chgData name="Šimoni, Markéta" userId="S::marketa.simoni@mirri.gov.sk::500cebd9-8587-47bc-949d-70d66b1a4796" providerId="AD" clId="Web-{D090E313-243E-4CB6-B293-D7E03E39C24E}" dt="2022-01-24T12:29:04.398" v="20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Šimoni, Markéta" userId="S::marketa.simoni@mirri.gov.sk::500cebd9-8587-47bc-949d-70d66b1a4796" providerId="AD" clId="Web-{8C86E3E8-9B50-444D-9526-3201957C9ECA}"/>
    <pc:docChg chg="modSld">
      <pc:chgData name="Šimoni, Markéta" userId="S::marketa.simoni@mirri.gov.sk::500cebd9-8587-47bc-949d-70d66b1a4796" providerId="AD" clId="Web-{8C86E3E8-9B50-444D-9526-3201957C9ECA}" dt="2022-01-25T11:41:54.247" v="24" actId="20577"/>
      <pc:docMkLst>
        <pc:docMk/>
      </pc:docMkLst>
      <pc:sldChg chg="modSp">
        <pc:chgData name="Šimoni, Markéta" userId="S::marketa.simoni@mirri.gov.sk::500cebd9-8587-47bc-949d-70d66b1a4796" providerId="AD" clId="Web-{8C86E3E8-9B50-444D-9526-3201957C9ECA}" dt="2022-01-25T11:41:54.247" v="24" actId="20577"/>
        <pc:sldMkLst>
          <pc:docMk/>
          <pc:sldMk cId="4077971701" sldId="271"/>
        </pc:sldMkLst>
        <pc:spChg chg="mod">
          <ac:chgData name="Šimoni, Markéta" userId="S::marketa.simoni@mirri.gov.sk::500cebd9-8587-47bc-949d-70d66b1a4796" providerId="AD" clId="Web-{8C86E3E8-9B50-444D-9526-3201957C9ECA}" dt="2022-01-25T11:41:54.247" v="24" actId="20577"/>
          <ac:spMkLst>
            <pc:docMk/>
            <pc:sldMk cId="4077971701" sldId="271"/>
            <ac:spMk id="2" creationId="{3E312317-1AD0-4C9D-9BB1-8A986B1D2F47}"/>
          </ac:spMkLst>
        </pc:spChg>
      </pc:sldChg>
    </pc:docChg>
  </pc:docChgLst>
  <pc:docChgLst>
    <pc:chgData name="Líška, Miroslav" userId="S::miroslav.liska@mirri.gov.sk::885d8bdf-9a78-40d1-8097-44b1b9ce4919" providerId="AD" clId="Web-{DE2A31C5-8603-49BE-BAD4-47F9DC13F7C6}"/>
    <pc:docChg chg="modSld">
      <pc:chgData name="Líška, Miroslav" userId="S::miroslav.liska@mirri.gov.sk::885d8bdf-9a78-40d1-8097-44b1b9ce4919" providerId="AD" clId="Web-{DE2A31C5-8603-49BE-BAD4-47F9DC13F7C6}" dt="2022-01-24T12:19:01.491" v="11" actId="20577"/>
      <pc:docMkLst>
        <pc:docMk/>
      </pc:docMkLst>
      <pc:sldChg chg="modSp">
        <pc:chgData name="Líška, Miroslav" userId="S::miroslav.liska@mirri.gov.sk::885d8bdf-9a78-40d1-8097-44b1b9ce4919" providerId="AD" clId="Web-{DE2A31C5-8603-49BE-BAD4-47F9DC13F7C6}" dt="2022-01-24T12:19:01.491" v="11" actId="20577"/>
        <pc:sldMkLst>
          <pc:docMk/>
          <pc:sldMk cId="0" sldId="257"/>
        </pc:sldMkLst>
        <pc:spChg chg="mod">
          <ac:chgData name="Líška, Miroslav" userId="S::miroslav.liska@mirri.gov.sk::885d8bdf-9a78-40d1-8097-44b1b9ce4919" providerId="AD" clId="Web-{DE2A31C5-8603-49BE-BAD4-47F9DC13F7C6}" dt="2022-01-24T12:19:01.491" v="11" actId="20577"/>
          <ac:spMkLst>
            <pc:docMk/>
            <pc:sldMk cId="0" sldId="257"/>
            <ac:spMk id="49" creationId="{00000000-0000-0000-0000-000000000000}"/>
          </ac:spMkLst>
        </pc:spChg>
      </pc:sldChg>
    </pc:docChg>
  </pc:docChgLst>
  <pc:docChgLst>
    <pc:chgData name="Ferčíková, Iveta" userId="S::iveta.fercikova@mirri.gov.sk::2d58c1cd-36fb-4858-82a7-443d74043b7d" providerId="AD" clId="Web-{E6BC516A-0378-4A3F-8E94-CA317C76A7C3}"/>
    <pc:docChg chg="modSld">
      <pc:chgData name="Ferčíková, Iveta" userId="S::iveta.fercikova@mirri.gov.sk::2d58c1cd-36fb-4858-82a7-443d74043b7d" providerId="AD" clId="Web-{E6BC516A-0378-4A3F-8E94-CA317C76A7C3}" dt="2022-01-25T11:18:44.279" v="22"/>
      <pc:docMkLst>
        <pc:docMk/>
      </pc:docMkLst>
      <pc:sldChg chg="addSp delSp modSp">
        <pc:chgData name="Ferčíková, Iveta" userId="S::iveta.fercikova@mirri.gov.sk::2d58c1cd-36fb-4858-82a7-443d74043b7d" providerId="AD" clId="Web-{E6BC516A-0378-4A3F-8E94-CA317C76A7C3}" dt="2022-01-25T11:18:44.279" v="22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E6BC516A-0378-4A3F-8E94-CA317C76A7C3}" dt="2022-01-25T11:18:44.279" v="22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del">
          <ac:chgData name="Ferčíková, Iveta" userId="S::iveta.fercikova@mirri.gov.sk::2d58c1cd-36fb-4858-82a7-443d74043b7d" providerId="AD" clId="Web-{E6BC516A-0378-4A3F-8E94-CA317C76A7C3}" dt="2022-01-25T11:17:19.027" v="0"/>
          <ac:picMkLst>
            <pc:docMk/>
            <pc:sldMk cId="166328153" sldId="266"/>
            <ac:picMk id="4" creationId="{04947F9F-0478-494E-9D3A-31CE16D5B3D1}"/>
          </ac:picMkLst>
        </pc:picChg>
        <pc:picChg chg="add mod">
          <ac:chgData name="Ferčíková, Iveta" userId="S::iveta.fercikova@mirri.gov.sk::2d58c1cd-36fb-4858-82a7-443d74043b7d" providerId="AD" clId="Web-{E6BC516A-0378-4A3F-8E94-CA317C76A7C3}" dt="2022-01-25T11:17:43.262" v="7" actId="14100"/>
          <ac:picMkLst>
            <pc:docMk/>
            <pc:sldMk cId="166328153" sldId="266"/>
            <ac:picMk id="7" creationId="{E0E562BE-8D49-4792-8F4C-DE267CE518AF}"/>
          </ac:picMkLst>
        </pc:picChg>
      </pc:sldChg>
    </pc:docChg>
  </pc:docChgLst>
  <pc:docChgLst>
    <pc:chgData name="Líška, Miroslav" userId="S::miroslav.liska@mirri.gov.sk::885d8bdf-9a78-40d1-8097-44b1b9ce4919" providerId="AD" clId="Web-{D6918EB3-D251-477A-90A0-D969A321C803}"/>
    <pc:docChg chg="modSld">
      <pc:chgData name="Líška, Miroslav" userId="S::miroslav.liska@mirri.gov.sk::885d8bdf-9a78-40d1-8097-44b1b9ce4919" providerId="AD" clId="Web-{D6918EB3-D251-477A-90A0-D969A321C803}" dt="2022-01-25T11:44:50.868" v="294" actId="20577"/>
      <pc:docMkLst>
        <pc:docMk/>
      </pc:docMkLst>
      <pc:sldChg chg="modSp">
        <pc:chgData name="Líška, Miroslav" userId="S::miroslav.liska@mirri.gov.sk::885d8bdf-9a78-40d1-8097-44b1b9ce4919" providerId="AD" clId="Web-{D6918EB3-D251-477A-90A0-D969A321C803}" dt="2022-01-25T11:44:50.868" v="294" actId="20577"/>
        <pc:sldMkLst>
          <pc:docMk/>
          <pc:sldMk cId="2020762583" sldId="263"/>
        </pc:sldMkLst>
        <pc:spChg chg="mod">
          <ac:chgData name="Líška, Miroslav" userId="S::miroslav.liska@mirri.gov.sk::885d8bdf-9a78-40d1-8097-44b1b9ce4919" providerId="AD" clId="Web-{D6918EB3-D251-477A-90A0-D969A321C803}" dt="2022-01-25T11:44:50.868" v="294" actId="20577"/>
          <ac:spMkLst>
            <pc:docMk/>
            <pc:sldMk cId="2020762583" sldId="263"/>
            <ac:spMk id="3" creationId="{E36491CF-2984-452D-974D-215E0A9FA1A3}"/>
          </ac:spMkLst>
        </pc:spChg>
      </pc:sldChg>
    </pc:docChg>
  </pc:docChgLst>
  <pc:docChgLst>
    <pc:chgData name="Andrejkovič, Milan" userId="S::milan.andrejkovic@mirri.gov.sk::e44ed0e5-e435-4d7c-adee-78d5fd03904d" providerId="AD" clId="Web-{9EBC548F-A1F8-42E1-A464-A8928A064849}"/>
    <pc:docChg chg="modSld">
      <pc:chgData name="Andrejkovič, Milan" userId="S::milan.andrejkovic@mirri.gov.sk::e44ed0e5-e435-4d7c-adee-78d5fd03904d" providerId="AD" clId="Web-{9EBC548F-A1F8-42E1-A464-A8928A064849}" dt="2022-01-25T10:16:32.340" v="15" actId="20577"/>
      <pc:docMkLst>
        <pc:docMk/>
      </pc:docMkLst>
      <pc:sldChg chg="addSp delSp modSp">
        <pc:chgData name="Andrejkovič, Milan" userId="S::milan.andrejkovic@mirri.gov.sk::e44ed0e5-e435-4d7c-adee-78d5fd03904d" providerId="AD" clId="Web-{9EBC548F-A1F8-42E1-A464-A8928A064849}" dt="2022-01-25T10:16:32.340" v="15" actId="20577"/>
        <pc:sldMkLst>
          <pc:docMk/>
          <pc:sldMk cId="2959930652" sldId="277"/>
        </pc:sldMkLst>
        <pc:spChg chg="add mod">
          <ac:chgData name="Andrejkovič, Milan" userId="S::milan.andrejkovic@mirri.gov.sk::e44ed0e5-e435-4d7c-adee-78d5fd03904d" providerId="AD" clId="Web-{9EBC548F-A1F8-42E1-A464-A8928A064849}" dt="2022-01-25T10:15:10.463" v="10" actId="20577"/>
          <ac:spMkLst>
            <pc:docMk/>
            <pc:sldMk cId="2959930652" sldId="277"/>
            <ac:spMk id="2" creationId="{4B5C475A-4A54-4724-896A-04F4ECD331E6}"/>
          </ac:spMkLst>
        </pc:spChg>
        <pc:spChg chg="add del">
          <ac:chgData name="Andrejkovič, Milan" userId="S::milan.andrejkovic@mirri.gov.sk::e44ed0e5-e435-4d7c-adee-78d5fd03904d" providerId="AD" clId="Web-{9EBC548F-A1F8-42E1-A464-A8928A064849}" dt="2022-01-25T10:14:41.181" v="2"/>
          <ac:spMkLst>
            <pc:docMk/>
            <pc:sldMk cId="2959930652" sldId="277"/>
            <ac:spMk id="3" creationId="{417956CA-8B98-4DB1-8765-924C91EF77E4}"/>
          </ac:spMkLst>
        </pc:spChg>
        <pc:spChg chg="mod">
          <ac:chgData name="Andrejkovič, Milan" userId="S::milan.andrejkovic@mirri.gov.sk::e44ed0e5-e435-4d7c-adee-78d5fd03904d" providerId="AD" clId="Web-{9EBC548F-A1F8-42E1-A464-A8928A064849}" dt="2022-01-25T10:16:32.340" v="15" actId="20577"/>
          <ac:spMkLst>
            <pc:docMk/>
            <pc:sldMk cId="2959930652" sldId="277"/>
            <ac:spMk id="49" creationId="{00000000-0000-0000-0000-000000000000}"/>
          </ac:spMkLst>
        </pc:spChg>
      </pc:sldChg>
    </pc:docChg>
  </pc:docChgLst>
  <pc:docChgLst>
    <pc:chgData name="Kučera, Matej" userId="S::matej.kucera@mirri.gov.sk::b562a308-c44c-4294-8149-d9de3c2b04a6" providerId="AD" clId="Web-{DD0F07AE-2FCC-446C-96E8-83A449ABFB5E}"/>
    <pc:docChg chg="addSld modSld">
      <pc:chgData name="Kučera, Matej" userId="S::matej.kucera@mirri.gov.sk::b562a308-c44c-4294-8149-d9de3c2b04a6" providerId="AD" clId="Web-{DD0F07AE-2FCC-446C-96E8-83A449ABFB5E}" dt="2022-01-25T07:12:40.501" v="53" actId="20577"/>
      <pc:docMkLst>
        <pc:docMk/>
      </pc:docMkLst>
      <pc:sldChg chg="modSp new">
        <pc:chgData name="Kučera, Matej" userId="S::matej.kucera@mirri.gov.sk::b562a308-c44c-4294-8149-d9de3c2b04a6" providerId="AD" clId="Web-{DD0F07AE-2FCC-446C-96E8-83A449ABFB5E}" dt="2022-01-25T07:12:40.501" v="53" actId="20577"/>
        <pc:sldMkLst>
          <pc:docMk/>
          <pc:sldMk cId="2042325182" sldId="278"/>
        </pc:sldMkLst>
        <pc:spChg chg="mod">
          <ac:chgData name="Kučera, Matej" userId="S::matej.kucera@mirri.gov.sk::b562a308-c44c-4294-8149-d9de3c2b04a6" providerId="AD" clId="Web-{DD0F07AE-2FCC-446C-96E8-83A449ABFB5E}" dt="2022-01-25T07:12:32.532" v="51" actId="20577"/>
          <ac:spMkLst>
            <pc:docMk/>
            <pc:sldMk cId="2042325182" sldId="278"/>
            <ac:spMk id="2" creationId="{96BE8708-0E89-4A6F-92E4-067C9962801F}"/>
          </ac:spMkLst>
        </pc:spChg>
        <pc:spChg chg="mod">
          <ac:chgData name="Kučera, Matej" userId="S::matej.kucera@mirri.gov.sk::b562a308-c44c-4294-8149-d9de3c2b04a6" providerId="AD" clId="Web-{DD0F07AE-2FCC-446C-96E8-83A449ABFB5E}" dt="2022-01-25T07:12:40.501" v="53" actId="20577"/>
          <ac:spMkLst>
            <pc:docMk/>
            <pc:sldMk cId="2042325182" sldId="278"/>
            <ac:spMk id="3" creationId="{324DE1E5-31D2-407B-845B-D702D35B8DD2}"/>
          </ac:spMkLst>
        </pc:spChg>
      </pc:sldChg>
    </pc:docChg>
  </pc:docChgLst>
  <pc:docChgLst>
    <pc:chgData name="Kučera, Matej" userId="S::matej.kucera@mirri.gov.sk::b562a308-c44c-4294-8149-d9de3c2b04a6" providerId="AD" clId="Web-{1501CEFE-0631-4248-92C3-242FBA210455}"/>
    <pc:docChg chg="modSld">
      <pc:chgData name="Kučera, Matej" userId="S::matej.kucera@mirri.gov.sk::b562a308-c44c-4294-8149-d9de3c2b04a6" providerId="AD" clId="Web-{1501CEFE-0631-4248-92C3-242FBA210455}" dt="2022-01-25T10:16:30.840" v="324" actId="20577"/>
      <pc:docMkLst>
        <pc:docMk/>
      </pc:docMkLst>
      <pc:sldChg chg="modSp">
        <pc:chgData name="Kučera, Matej" userId="S::matej.kucera@mirri.gov.sk::b562a308-c44c-4294-8149-d9de3c2b04a6" providerId="AD" clId="Web-{1501CEFE-0631-4248-92C3-242FBA210455}" dt="2022-01-25T10:16:30.840" v="324" actId="20577"/>
        <pc:sldMkLst>
          <pc:docMk/>
          <pc:sldMk cId="2971180747" sldId="281"/>
        </pc:sldMkLst>
        <pc:spChg chg="mod">
          <ac:chgData name="Kučera, Matej" userId="S::matej.kucera@mirri.gov.sk::b562a308-c44c-4294-8149-d9de3c2b04a6" providerId="AD" clId="Web-{1501CEFE-0631-4248-92C3-242FBA210455}" dt="2022-01-25T08:44:29.962" v="70" actId="20577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Kučera, Matej" userId="S::matej.kucera@mirri.gov.sk::b562a308-c44c-4294-8149-d9de3c2b04a6" providerId="AD" clId="Web-{1501CEFE-0631-4248-92C3-242FBA210455}" dt="2022-01-25T10:16:30.840" v="324" actId="20577"/>
          <ac:spMkLst>
            <pc:docMk/>
            <pc:sldMk cId="2971180747" sldId="281"/>
            <ac:spMk id="4" creationId="{1A8F2E9D-889D-442D-80FB-15035E94888B}"/>
          </ac:spMkLst>
        </pc:spChg>
      </pc:sldChg>
    </pc:docChg>
  </pc:docChgLst>
  <pc:docChgLst>
    <pc:chgData name="Líška, Miroslav" userId="S::miroslav.liska@mirri.gov.sk::885d8bdf-9a78-40d1-8097-44b1b9ce4919" providerId="AD" clId="Web-{D516AF41-FEA8-405E-B8DC-9614CFC5981C}"/>
    <pc:docChg chg="modSld">
      <pc:chgData name="Líška, Miroslav" userId="S::miroslav.liska@mirri.gov.sk::885d8bdf-9a78-40d1-8097-44b1b9ce4919" providerId="AD" clId="Web-{D516AF41-FEA8-405E-B8DC-9614CFC5981C}" dt="2022-01-25T12:15:25.116" v="53" actId="20577"/>
      <pc:docMkLst>
        <pc:docMk/>
      </pc:docMkLst>
      <pc:sldChg chg="modSp">
        <pc:chgData name="Líška, Miroslav" userId="S::miroslav.liska@mirri.gov.sk::885d8bdf-9a78-40d1-8097-44b1b9ce4919" providerId="AD" clId="Web-{D516AF41-FEA8-405E-B8DC-9614CFC5981C}" dt="2022-01-25T12:15:25.116" v="53" actId="20577"/>
        <pc:sldMkLst>
          <pc:docMk/>
          <pc:sldMk cId="2020762583" sldId="263"/>
        </pc:sldMkLst>
        <pc:spChg chg="mod">
          <ac:chgData name="Líška, Miroslav" userId="S::miroslav.liska@mirri.gov.sk::885d8bdf-9a78-40d1-8097-44b1b9ce4919" providerId="AD" clId="Web-{D516AF41-FEA8-405E-B8DC-9614CFC5981C}" dt="2022-01-25T12:15:25.116" v="53" actId="20577"/>
          <ac:spMkLst>
            <pc:docMk/>
            <pc:sldMk cId="2020762583" sldId="263"/>
            <ac:spMk id="3" creationId="{E36491CF-2984-452D-974D-215E0A9FA1A3}"/>
          </ac:spMkLst>
        </pc:spChg>
      </pc:sldChg>
    </pc:docChg>
  </pc:docChgLst>
  <pc:docChgLst>
    <pc:chgData name="Líška, Miroslav" userId="S::miroslav.liska@mirri.gov.sk::885d8bdf-9a78-40d1-8097-44b1b9ce4919" providerId="AD" clId="Web-{416D45E7-30DE-4E91-839A-82DEA6C39985}"/>
    <pc:docChg chg="modSld">
      <pc:chgData name="Líška, Miroslav" userId="S::miroslav.liska@mirri.gov.sk::885d8bdf-9a78-40d1-8097-44b1b9ce4919" providerId="AD" clId="Web-{416D45E7-30DE-4E91-839A-82DEA6C39985}" dt="2022-01-25T10:35:21.927" v="78" actId="20577"/>
      <pc:docMkLst>
        <pc:docMk/>
      </pc:docMkLst>
      <pc:sldChg chg="addSp modSp">
        <pc:chgData name="Líška, Miroslav" userId="S::miroslav.liska@mirri.gov.sk::885d8bdf-9a78-40d1-8097-44b1b9ce4919" providerId="AD" clId="Web-{416D45E7-30DE-4E91-839A-82DEA6C39985}" dt="2022-01-25T10:35:21.927" v="78" actId="20577"/>
        <pc:sldMkLst>
          <pc:docMk/>
          <pc:sldMk cId="2210947818" sldId="275"/>
        </pc:sldMkLst>
        <pc:spChg chg="add mod">
          <ac:chgData name="Líška, Miroslav" userId="S::miroslav.liska@mirri.gov.sk::885d8bdf-9a78-40d1-8097-44b1b9ce4919" providerId="AD" clId="Web-{416D45E7-30DE-4E91-839A-82DEA6C39985}" dt="2022-01-25T10:35:21.927" v="78" actId="20577"/>
          <ac:spMkLst>
            <pc:docMk/>
            <pc:sldMk cId="2210947818" sldId="275"/>
            <ac:spMk id="2" creationId="{E7289735-D557-4A63-B6F5-AEEA9D75278E}"/>
          </ac:spMkLst>
        </pc:spChg>
        <pc:spChg chg="add mod">
          <ac:chgData name="Líška, Miroslav" userId="S::miroslav.liska@mirri.gov.sk::885d8bdf-9a78-40d1-8097-44b1b9ce4919" providerId="AD" clId="Web-{416D45E7-30DE-4E91-839A-82DEA6C39985}" dt="2022-01-25T10:34:51.192" v="76" actId="20577"/>
          <ac:spMkLst>
            <pc:docMk/>
            <pc:sldMk cId="2210947818" sldId="275"/>
            <ac:spMk id="4" creationId="{6EFC8558-6EE1-4855-ACA2-F0E3CDA728E5}"/>
          </ac:spMkLst>
        </pc:spChg>
        <pc:cxnChg chg="add mod">
          <ac:chgData name="Líška, Miroslav" userId="S::miroslav.liska@mirri.gov.sk::885d8bdf-9a78-40d1-8097-44b1b9ce4919" providerId="AD" clId="Web-{416D45E7-30DE-4E91-839A-82DEA6C39985}" dt="2022-01-25T10:34:08.425" v="14" actId="14100"/>
          <ac:cxnSpMkLst>
            <pc:docMk/>
            <pc:sldMk cId="2210947818" sldId="275"/>
            <ac:cxnSpMk id="3" creationId="{868EF696-BFF2-4ABD-AF1F-1723A8ECD050}"/>
          </ac:cxnSpMkLst>
        </pc:cxnChg>
      </pc:sldChg>
    </pc:docChg>
  </pc:docChgLst>
  <pc:docChgLst>
    <pc:chgData name="Šimoni, Markéta" userId="S::marketa.simoni@mirri.gov.sk::500cebd9-8587-47bc-949d-70d66b1a4796" providerId="AD" clId="Web-{1F4948DA-4041-4CFF-9B62-F98B6DFB2B27}"/>
    <pc:docChg chg="addSld modSld">
      <pc:chgData name="Šimoni, Markéta" userId="S::marketa.simoni@mirri.gov.sk::500cebd9-8587-47bc-949d-70d66b1a4796" providerId="AD" clId="Web-{1F4948DA-4041-4CFF-9B62-F98B6DFB2B27}" dt="2022-01-19T12:13:01.578" v="256"/>
      <pc:docMkLst>
        <pc:docMk/>
      </pc:docMkLst>
      <pc:sldChg chg="modSp new">
        <pc:chgData name="Šimoni, Markéta" userId="S::marketa.simoni@mirri.gov.sk::500cebd9-8587-47bc-949d-70d66b1a4796" providerId="AD" clId="Web-{1F4948DA-4041-4CFF-9B62-F98B6DFB2B27}" dt="2022-01-19T12:06:24.941" v="81" actId="20577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1F4948DA-4041-4CFF-9B62-F98B6DFB2B27}" dt="2022-01-19T11:53:44.216" v="6" actId="20577"/>
          <ac:spMkLst>
            <pc:docMk/>
            <pc:sldMk cId="2020762583" sldId="263"/>
            <ac:spMk id="2" creationId="{25ACE8A5-A065-4C32-A9A0-345B3AE42106}"/>
          </ac:spMkLst>
        </pc:spChg>
        <pc:spChg chg="mod">
          <ac:chgData name="Šimoni, Markéta" userId="S::marketa.simoni@mirri.gov.sk::500cebd9-8587-47bc-949d-70d66b1a4796" providerId="AD" clId="Web-{1F4948DA-4041-4CFF-9B62-F98B6DFB2B27}" dt="2022-01-19T12:06:24.941" v="81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 new">
        <pc:chgData name="Šimoni, Markéta" userId="S::marketa.simoni@mirri.gov.sk::500cebd9-8587-47bc-949d-70d66b1a4796" providerId="AD" clId="Web-{1F4948DA-4041-4CFF-9B62-F98B6DFB2B27}" dt="2022-01-19T12:13:01.578" v="256"/>
        <pc:sldMkLst>
          <pc:docMk/>
          <pc:sldMk cId="3249794658" sldId="264"/>
        </pc:sldMkLst>
        <pc:spChg chg="del">
          <ac:chgData name="Šimoni, Markéta" userId="S::marketa.simoni@mirri.gov.sk::500cebd9-8587-47bc-949d-70d66b1a4796" providerId="AD" clId="Web-{1F4948DA-4041-4CFF-9B62-F98B6DFB2B27}" dt="2022-01-19T12:06:39.254" v="85"/>
          <ac:spMkLst>
            <pc:docMk/>
            <pc:sldMk cId="3249794658" sldId="264"/>
            <ac:spMk id="2" creationId="{C692E432-6FF0-4DAB-9B74-EB3CA6717D72}"/>
          </ac:spMkLst>
        </pc:spChg>
        <pc:spChg chg="del">
          <ac:chgData name="Šimoni, Markéta" userId="S::marketa.simoni@mirri.gov.sk::500cebd9-8587-47bc-949d-70d66b1a4796" providerId="AD" clId="Web-{1F4948DA-4041-4CFF-9B62-F98B6DFB2B27}" dt="2022-01-19T12:06:41.739" v="86"/>
          <ac:spMkLst>
            <pc:docMk/>
            <pc:sldMk cId="3249794658" sldId="264"/>
            <ac:spMk id="3" creationId="{807AC757-8137-4FBF-BF10-9BEC7E9FB867}"/>
          </ac:spMkLst>
        </pc:spChg>
        <pc:graphicFrameChg chg="add mod modGraphic">
          <ac:chgData name="Šimoni, Markéta" userId="S::marketa.simoni@mirri.gov.sk::500cebd9-8587-47bc-949d-70d66b1a4796" providerId="AD" clId="Web-{1F4948DA-4041-4CFF-9B62-F98B6DFB2B27}" dt="2022-01-19T12:13:01.578" v="256"/>
          <ac:graphicFrameMkLst>
            <pc:docMk/>
            <pc:sldMk cId="3249794658" sldId="264"/>
            <ac:graphicFrameMk id="5" creationId="{00E1C7C2-EEC8-4A49-B48E-48F5D5751360}"/>
          </ac:graphicFrameMkLst>
        </pc:graphicFrameChg>
      </pc:sldChg>
    </pc:docChg>
  </pc:docChgLst>
  <pc:docChgLst>
    <pc:chgData name="Šimoni, Markéta" userId="S::marketa.simoni@mirri.gov.sk::500cebd9-8587-47bc-949d-70d66b1a4796" providerId="AD" clId="Web-{FFCEB6C7-6CAD-4F20-9D51-CA45A1C001AB}"/>
    <pc:docChg chg="addSld modSld">
      <pc:chgData name="Šimoni, Markéta" userId="S::marketa.simoni@mirri.gov.sk::500cebd9-8587-47bc-949d-70d66b1a4796" providerId="AD" clId="Web-{FFCEB6C7-6CAD-4F20-9D51-CA45A1C001AB}" dt="2022-01-24T10:58:06.400" v="281" actId="1076"/>
      <pc:docMkLst>
        <pc:docMk/>
      </pc:docMkLst>
      <pc:sldChg chg="modSp">
        <pc:chgData name="Šimoni, Markéta" userId="S::marketa.simoni@mirri.gov.sk::500cebd9-8587-47bc-949d-70d66b1a4796" providerId="AD" clId="Web-{FFCEB6C7-6CAD-4F20-9D51-CA45A1C001AB}" dt="2022-01-24T09:58:57.036" v="22" actId="20577"/>
        <pc:sldMkLst>
          <pc:docMk/>
          <pc:sldMk cId="2020762583" sldId="263"/>
        </pc:sldMkLst>
        <pc:spChg chg="mod">
          <ac:chgData name="Šimoni, Markéta" userId="S::marketa.simoni@mirri.gov.sk::500cebd9-8587-47bc-949d-70d66b1a4796" providerId="AD" clId="Web-{FFCEB6C7-6CAD-4F20-9D51-CA45A1C001AB}" dt="2022-01-24T09:58:57.036" v="22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">
        <pc:chgData name="Šimoni, Markéta" userId="S::marketa.simoni@mirri.gov.sk::500cebd9-8587-47bc-949d-70d66b1a4796" providerId="AD" clId="Web-{FFCEB6C7-6CAD-4F20-9D51-CA45A1C001AB}" dt="2022-01-24T10:54:41.254" v="274"/>
        <pc:sldMkLst>
          <pc:docMk/>
          <pc:sldMk cId="3249794658" sldId="264"/>
        </pc:sldMkLst>
        <pc:graphicFrameChg chg="add del mod modGraphic">
          <ac:chgData name="Šimoni, Markéta" userId="S::marketa.simoni@mirri.gov.sk::500cebd9-8587-47bc-949d-70d66b1a4796" providerId="AD" clId="Web-{FFCEB6C7-6CAD-4F20-9D51-CA45A1C001AB}" dt="2022-01-24T10:28:46.180" v="33"/>
          <ac:graphicFrameMkLst>
            <pc:docMk/>
            <pc:sldMk cId="3249794658" sldId="264"/>
            <ac:graphicFrameMk id="3" creationId="{C9F23CAA-2AB2-411E-BD25-6956C8F303D4}"/>
          </ac:graphicFrameMkLst>
        </pc:graphicFrameChg>
        <pc:graphicFrameChg chg="del">
          <ac:chgData name="Šimoni, Markéta" userId="S::marketa.simoni@mirri.gov.sk::500cebd9-8587-47bc-949d-70d66b1a4796" providerId="AD" clId="Web-{FFCEB6C7-6CAD-4F20-9D51-CA45A1C001AB}" dt="2022-01-24T10:27:17.162" v="23"/>
          <ac:graphicFrameMkLst>
            <pc:docMk/>
            <pc:sldMk cId="3249794658" sldId="264"/>
            <ac:graphicFrameMk id="5" creationId="{00E1C7C2-EEC8-4A49-B48E-48F5D5751360}"/>
          </ac:graphicFrameMkLst>
        </pc:graphicFrameChg>
        <pc:graphicFrameChg chg="add mod modGraphic">
          <ac:chgData name="Šimoni, Markéta" userId="S::marketa.simoni@mirri.gov.sk::500cebd9-8587-47bc-949d-70d66b1a4796" providerId="AD" clId="Web-{FFCEB6C7-6CAD-4F20-9D51-CA45A1C001AB}" dt="2022-01-24T10:54:41.254" v="274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  <pc:sldChg chg="addSp delSp modSp new mod setBg">
        <pc:chgData name="Šimoni, Markéta" userId="S::marketa.simoni@mirri.gov.sk::500cebd9-8587-47bc-949d-70d66b1a4796" providerId="AD" clId="Web-{FFCEB6C7-6CAD-4F20-9D51-CA45A1C001AB}" dt="2022-01-24T10:58:06.400" v="281" actId="1076"/>
        <pc:sldMkLst>
          <pc:docMk/>
          <pc:sldMk cId="726802884" sldId="270"/>
        </pc:sldMkLst>
        <pc:spChg chg="del">
          <ac:chgData name="Šimoni, Markéta" userId="S::marketa.simoni@mirri.gov.sk::500cebd9-8587-47bc-949d-70d66b1a4796" providerId="AD" clId="Web-{FFCEB6C7-6CAD-4F20-9D51-CA45A1C001AB}" dt="2022-01-24T10:32:15.264" v="117"/>
          <ac:spMkLst>
            <pc:docMk/>
            <pc:sldMk cId="726802884" sldId="270"/>
            <ac:spMk id="2" creationId="{0F1A812C-6C8F-4370-B2F6-22C6DBAFCE45}"/>
          </ac:spMkLst>
        </pc:spChg>
        <pc:spChg chg="del">
          <ac:chgData name="Šimoni, Markéta" userId="S::marketa.simoni@mirri.gov.sk::500cebd9-8587-47bc-949d-70d66b1a4796" providerId="AD" clId="Web-{FFCEB6C7-6CAD-4F20-9D51-CA45A1C001AB}" dt="2022-01-24T10:40:36.590" v="198"/>
          <ac:spMkLst>
            <pc:docMk/>
            <pc:sldMk cId="726802884" sldId="270"/>
            <ac:spMk id="3" creationId="{2EB334CF-7E12-4E0E-B8AE-2986B5088B67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0" creationId="{AB8C311F-7253-4AED-9701-7FC0708C41C7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2" creationId="{E2384209-CB15-4CDF-9D31-C44FD9A3F20D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4" creationId="{2633B3B5-CC90-43F0-8714-D31D1F3F0209}"/>
          </ac:spMkLst>
        </pc:spChg>
        <pc:spChg chg="add del">
          <ac:chgData name="Šimoni, Markéta" userId="S::marketa.simoni@mirri.gov.sk::500cebd9-8587-47bc-949d-70d66b1a4796" providerId="AD" clId="Web-{FFCEB6C7-6CAD-4F20-9D51-CA45A1C001AB}" dt="2022-01-24T10:53:01.454" v="268"/>
          <ac:spMkLst>
            <pc:docMk/>
            <pc:sldMk cId="726802884" sldId="270"/>
            <ac:spMk id="16" creationId="{A8D57A06-A426-446D-B02C-A2DC6B62E45E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18" creationId="{9A97C86A-04D6-40F7-AE84-31AB43E6A846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19" creationId="{F3060C83-F051-4F0E-ABAD-AA0DFC48B218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0" creationId="{FF9F2414-84E8-453E-B1F3-389FDE8192D9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1" creationId="{83C98ABE-055B-441F-B07E-44F97F083C39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2" creationId="{3ECA69A1-7536-43AC-85EF-C7106179F5ED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3" creationId="{29FDB030-9B49-4CED-8CCD-4D99382388AC}"/>
          </ac:spMkLst>
        </pc:spChg>
        <pc:spChg chg="add">
          <ac:chgData name="Šimoni, Markéta" userId="S::marketa.simoni@mirri.gov.sk::500cebd9-8587-47bc-949d-70d66b1a4796" providerId="AD" clId="Web-{FFCEB6C7-6CAD-4F20-9D51-CA45A1C001AB}" dt="2022-01-24T10:53:01.501" v="269"/>
          <ac:spMkLst>
            <pc:docMk/>
            <pc:sldMk cId="726802884" sldId="270"/>
            <ac:spMk id="24" creationId="{3783CA14-24A1-485C-8B30-D6A5D87987AD}"/>
          </ac:spMkLst>
        </pc:spChg>
        <pc:graphicFrameChg chg="add mod modGraphic">
          <ac:chgData name="Šimoni, Markéta" userId="S::marketa.simoni@mirri.gov.sk::500cebd9-8587-47bc-949d-70d66b1a4796" providerId="AD" clId="Web-{FFCEB6C7-6CAD-4F20-9D51-CA45A1C001AB}" dt="2022-01-24T10:58:06.400" v="281" actId="1076"/>
          <ac:graphicFrameMkLst>
            <pc:docMk/>
            <pc:sldMk cId="726802884" sldId="270"/>
            <ac:graphicFrameMk id="5" creationId="{F9B8DCB7-294F-4B42-A768-B223C00FBECB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5ADE7C63-6A2E-420B-87CA-EB04B7A3BC1A}"/>
    <pc:docChg chg="modSld">
      <pc:chgData name="Ferčíková, Iveta" userId="S::iveta.fercikova@mirri.gov.sk::2d58c1cd-36fb-4858-82a7-443d74043b7d" providerId="AD" clId="Web-{5ADE7C63-6A2E-420B-87CA-EB04B7A3BC1A}" dt="2022-01-24T09:21:30.493" v="114"/>
      <pc:docMkLst>
        <pc:docMk/>
      </pc:docMkLst>
      <pc:sldChg chg="modSp">
        <pc:chgData name="Ferčíková, Iveta" userId="S::iveta.fercikova@mirri.gov.sk::2d58c1cd-36fb-4858-82a7-443d74043b7d" providerId="AD" clId="Web-{5ADE7C63-6A2E-420B-87CA-EB04B7A3BC1A}" dt="2022-01-24T09:21:30.493" v="114"/>
        <pc:sldMkLst>
          <pc:docMk/>
          <pc:sldMk cId="166328153" sldId="266"/>
        </pc:sldMkLst>
        <pc:graphicFrameChg chg="mod modGraphic">
          <ac:chgData name="Ferčíková, Iveta" userId="S::iveta.fercikova@mirri.gov.sk::2d58c1cd-36fb-4858-82a7-443d74043b7d" providerId="AD" clId="Web-{5ADE7C63-6A2E-420B-87CA-EB04B7A3BC1A}" dt="2022-01-24T09:21:30.493" v="114"/>
          <ac:graphicFrameMkLst>
            <pc:docMk/>
            <pc:sldMk cId="166328153" sldId="266"/>
            <ac:graphicFrameMk id="5" creationId="{2E83D8A2-FB30-4216-AE45-440A2F218FF9}"/>
          </ac:graphicFrameMkLst>
        </pc:graphicFrameChg>
      </pc:sldChg>
      <pc:sldChg chg="modSp">
        <pc:chgData name="Ferčíková, Iveta" userId="S::iveta.fercikova@mirri.gov.sk::2d58c1cd-36fb-4858-82a7-443d74043b7d" providerId="AD" clId="Web-{5ADE7C63-6A2E-420B-87CA-EB04B7A3BC1A}" dt="2022-01-24T09:17:32.580" v="98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5ADE7C63-6A2E-420B-87CA-EB04B7A3BC1A}" dt="2022-01-24T09:17:32.580" v="98" actId="20577"/>
          <ac:spMkLst>
            <pc:docMk/>
            <pc:sldMk cId="1504425993" sldId="269"/>
            <ac:spMk id="4" creationId="{1A8F2E9D-889D-442D-80FB-15035E94888B}"/>
          </ac:spMkLst>
        </pc:spChg>
      </pc:sldChg>
    </pc:docChg>
  </pc:docChgLst>
  <pc:docChgLst>
    <pc:chgData name="Šimoni, Markéta" userId="S::marketa.simoni@mirri.gov.sk::500cebd9-8587-47bc-949d-70d66b1a4796" providerId="AD" clId="Web-{093A7C02-0FD2-46BD-9BD1-DF35AC168D7D}"/>
    <pc:docChg chg="modSld">
      <pc:chgData name="Šimoni, Markéta" userId="S::marketa.simoni@mirri.gov.sk::500cebd9-8587-47bc-949d-70d66b1a4796" providerId="AD" clId="Web-{093A7C02-0FD2-46BD-9BD1-DF35AC168D7D}" dt="2022-01-25T09:13:34.654" v="10"/>
      <pc:docMkLst>
        <pc:docMk/>
      </pc:docMkLst>
      <pc:sldChg chg="addSp delSp modSp">
        <pc:chgData name="Šimoni, Markéta" userId="S::marketa.simoni@mirri.gov.sk::500cebd9-8587-47bc-949d-70d66b1a4796" providerId="AD" clId="Web-{093A7C02-0FD2-46BD-9BD1-DF35AC168D7D}" dt="2022-01-25T09:12:49.184" v="8" actId="1076"/>
        <pc:sldMkLst>
          <pc:docMk/>
          <pc:sldMk cId="2020762583" sldId="263"/>
        </pc:sldMkLst>
        <pc:spChg chg="add del mod">
          <ac:chgData name="Šimoni, Markéta" userId="S::marketa.simoni@mirri.gov.sk::500cebd9-8587-47bc-949d-70d66b1a4796" providerId="AD" clId="Web-{093A7C02-0FD2-46BD-9BD1-DF35AC168D7D}" dt="2022-01-25T09:12:49.184" v="8" actId="1076"/>
          <ac:spMkLst>
            <pc:docMk/>
            <pc:sldMk cId="2020762583" sldId="263"/>
            <ac:spMk id="3" creationId="{E36491CF-2984-452D-974D-215E0A9FA1A3}"/>
          </ac:spMkLst>
        </pc:spChg>
        <pc:spChg chg="add del mod">
          <ac:chgData name="Šimoni, Markéta" userId="S::marketa.simoni@mirri.gov.sk::500cebd9-8587-47bc-949d-70d66b1a4796" providerId="AD" clId="Web-{093A7C02-0FD2-46BD-9BD1-DF35AC168D7D}" dt="2022-01-25T09:12:43.059" v="7"/>
          <ac:spMkLst>
            <pc:docMk/>
            <pc:sldMk cId="2020762583" sldId="263"/>
            <ac:spMk id="5" creationId="{A43D80B3-0A52-47C4-8FC4-8639A5CA9254}"/>
          </ac:spMkLst>
        </pc:spChg>
      </pc:sldChg>
      <pc:sldChg chg="modSp">
        <pc:chgData name="Šimoni, Markéta" userId="S::marketa.simoni@mirri.gov.sk::500cebd9-8587-47bc-949d-70d66b1a4796" providerId="AD" clId="Web-{093A7C02-0FD2-46BD-9BD1-DF35AC168D7D}" dt="2022-01-25T09:13:34.654" v="10"/>
        <pc:sldMkLst>
          <pc:docMk/>
          <pc:sldMk cId="3249794658" sldId="264"/>
        </pc:sldMkLst>
        <pc:graphicFrameChg chg="mod modGraphic">
          <ac:chgData name="Šimoni, Markéta" userId="S::marketa.simoni@mirri.gov.sk::500cebd9-8587-47bc-949d-70d66b1a4796" providerId="AD" clId="Web-{093A7C02-0FD2-46BD-9BD1-DF35AC168D7D}" dt="2022-01-25T09:13:34.654" v="10"/>
          <ac:graphicFrameMkLst>
            <pc:docMk/>
            <pc:sldMk cId="3249794658" sldId="264"/>
            <ac:graphicFrameMk id="6" creationId="{3A8EB551-18F1-4B7D-8F5C-56840EF9BB38}"/>
          </ac:graphicFrameMkLst>
        </pc:graphicFrameChg>
      </pc:sldChg>
    </pc:docChg>
  </pc:docChgLst>
  <pc:docChgLst>
    <pc:chgData name="Andrejkovič, Milan" userId="S::milan.andrejkovic@mirri.gov.sk::e44ed0e5-e435-4d7c-adee-78d5fd03904d" providerId="AD" clId="Web-{F5033F03-BB6B-416F-8E8E-67FE2270A021}"/>
    <pc:docChg chg="addSld modSld sldOrd">
      <pc:chgData name="Andrejkovič, Milan" userId="S::milan.andrejkovic@mirri.gov.sk::e44ed0e5-e435-4d7c-adee-78d5fd03904d" providerId="AD" clId="Web-{F5033F03-BB6B-416F-8E8E-67FE2270A021}" dt="2022-01-25T00:04:13.336" v="794"/>
      <pc:docMkLst>
        <pc:docMk/>
      </pc:docMkLst>
      <pc:sldChg chg="modSp">
        <pc:chgData name="Andrejkovič, Milan" userId="S::milan.andrejkovic@mirri.gov.sk::e44ed0e5-e435-4d7c-adee-78d5fd03904d" providerId="AD" clId="Web-{F5033F03-BB6B-416F-8E8E-67FE2270A021}" dt="2022-01-24T23:37:57.386" v="362" actId="1076"/>
        <pc:sldMkLst>
          <pc:docMk/>
          <pc:sldMk cId="0" sldId="257"/>
        </pc:sldMkLst>
        <pc:spChg chg="mod">
          <ac:chgData name="Andrejkovič, Milan" userId="S::milan.andrejkovic@mirri.gov.sk::e44ed0e5-e435-4d7c-adee-78d5fd03904d" providerId="AD" clId="Web-{F5033F03-BB6B-416F-8E8E-67FE2270A021}" dt="2022-01-24T23:37:57.386" v="362" actId="1076"/>
          <ac:spMkLst>
            <pc:docMk/>
            <pc:sldMk cId="0" sldId="257"/>
            <ac:spMk id="49" creationId="{00000000-0000-0000-0000-000000000000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42:53.082" v="393" actId="20577"/>
        <pc:sldMkLst>
          <pc:docMk/>
          <pc:sldMk cId="2020762583" sldId="263"/>
        </pc:sldMkLst>
        <pc:spChg chg="mod">
          <ac:chgData name="Andrejkovič, Milan" userId="S::milan.andrejkovic@mirri.gov.sk::e44ed0e5-e435-4d7c-adee-78d5fd03904d" providerId="AD" clId="Web-{F5033F03-BB6B-416F-8E8E-67FE2270A021}" dt="2022-01-24T23:42:53.082" v="393" actId="20577"/>
          <ac:spMkLst>
            <pc:docMk/>
            <pc:sldMk cId="2020762583" sldId="263"/>
            <ac:spMk id="3" creationId="{E36491CF-2984-452D-974D-215E0A9FA1A3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39:31.420" v="375" actId="20577"/>
        <pc:sldMkLst>
          <pc:docMk/>
          <pc:sldMk cId="3249794658" sldId="264"/>
        </pc:sldMkLst>
        <pc:spChg chg="mod">
          <ac:chgData name="Andrejkovič, Milan" userId="S::milan.andrejkovic@mirri.gov.sk::e44ed0e5-e435-4d7c-adee-78d5fd03904d" providerId="AD" clId="Web-{F5033F03-BB6B-416F-8E8E-67FE2270A021}" dt="2022-01-24T23:39:31.420" v="375" actId="20577"/>
          <ac:spMkLst>
            <pc:docMk/>
            <pc:sldMk cId="3249794658" sldId="264"/>
            <ac:spMk id="2" creationId="{5214B9B6-013D-49EC-BA9C-E2A0EEAB511D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2:08:16.956" v="210" actId="20577"/>
        <pc:sldMkLst>
          <pc:docMk/>
          <pc:sldMk cId="1151602946" sldId="265"/>
        </pc:sldMkLst>
        <pc:spChg chg="mod">
          <ac:chgData name="Andrejkovič, Milan" userId="S::milan.andrejkovic@mirri.gov.sk::e44ed0e5-e435-4d7c-adee-78d5fd03904d" providerId="AD" clId="Web-{F5033F03-BB6B-416F-8E8E-67FE2270A021}" dt="2022-01-24T22:08:10.847" v="209" actId="20577"/>
          <ac:spMkLst>
            <pc:docMk/>
            <pc:sldMk cId="1151602946" sldId="265"/>
            <ac:spMk id="2" creationId="{B7213BCF-80F8-4882-9EC6-7BE6305BB6B5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8:16.956" v="210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3:28.912" v="568" actId="20577"/>
        <pc:sldMkLst>
          <pc:docMk/>
          <pc:sldMk cId="166328153" sldId="266"/>
        </pc:sldMkLst>
        <pc:spChg chg="mod">
          <ac:chgData name="Andrejkovič, Milan" userId="S::milan.andrejkovic@mirri.gov.sk::e44ed0e5-e435-4d7c-adee-78d5fd03904d" providerId="AD" clId="Web-{F5033F03-BB6B-416F-8E8E-67FE2270A021}" dt="2022-01-24T23:53:28.912" v="568" actId="20577"/>
          <ac:spMkLst>
            <pc:docMk/>
            <pc:sldMk cId="166328153" sldId="266"/>
            <ac:spMk id="3" creationId="{502571FC-2E10-4783-A432-04D21D8ED71E}"/>
          </ac:spMkLst>
        </pc:spChg>
        <pc:graphicFrameChg chg="mod">
          <ac:chgData name="Andrejkovič, Milan" userId="S::milan.andrejkovic@mirri.gov.sk::e44ed0e5-e435-4d7c-adee-78d5fd03904d" providerId="AD" clId="Web-{F5033F03-BB6B-416F-8E8E-67FE2270A021}" dt="2022-01-24T23:12:39.709" v="327" actId="1076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mod">
          <ac:chgData name="Andrejkovič, Milan" userId="S::milan.andrejkovic@mirri.gov.sk::e44ed0e5-e435-4d7c-adee-78d5fd03904d" providerId="AD" clId="Web-{F5033F03-BB6B-416F-8E8E-67FE2270A021}" dt="2022-01-24T23:12:35.646" v="326" actId="1076"/>
          <ac:picMkLst>
            <pc:docMk/>
            <pc:sldMk cId="166328153" sldId="266"/>
            <ac:picMk id="4" creationId="{04947F9F-0478-494E-9D3A-31CE16D5B3D1}"/>
          </ac:picMkLst>
        </pc:picChg>
      </pc:sldChg>
      <pc:sldChg chg="modSp">
        <pc:chgData name="Andrejkovič, Milan" userId="S::milan.andrejkovic@mirri.gov.sk::e44ed0e5-e435-4d7c-adee-78d5fd03904d" providerId="AD" clId="Web-{F5033F03-BB6B-416F-8E8E-67FE2270A021}" dt="2022-01-24T23:53:47.600" v="572" actId="20577"/>
        <pc:sldMkLst>
          <pc:docMk/>
          <pc:sldMk cId="2593862603" sldId="267"/>
        </pc:sldMkLst>
        <pc:spChg chg="mod">
          <ac:chgData name="Andrejkovič, Milan" userId="S::milan.andrejkovic@mirri.gov.sk::e44ed0e5-e435-4d7c-adee-78d5fd03904d" providerId="AD" clId="Web-{F5033F03-BB6B-416F-8E8E-67FE2270A021}" dt="2022-01-24T23:53:35.490" v="570" actId="20577"/>
          <ac:spMkLst>
            <pc:docMk/>
            <pc:sldMk cId="2593862603" sldId="267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3:47.600" v="572" actId="20577"/>
          <ac:spMkLst>
            <pc:docMk/>
            <pc:sldMk cId="2593862603" sldId="267"/>
            <ac:spMk id="4" creationId="{1A8F2E9D-889D-442D-80FB-15035E94888B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4:34.601" v="576" actId="20577"/>
        <pc:sldMkLst>
          <pc:docMk/>
          <pc:sldMk cId="2389645258" sldId="268"/>
        </pc:sldMkLst>
        <pc:spChg chg="mod">
          <ac:chgData name="Andrejkovič, Milan" userId="S::milan.andrejkovic@mirri.gov.sk::e44ed0e5-e435-4d7c-adee-78d5fd03904d" providerId="AD" clId="Web-{F5033F03-BB6B-416F-8E8E-67FE2270A021}" dt="2022-01-24T23:54:16.226" v="574" actId="20577"/>
          <ac:spMkLst>
            <pc:docMk/>
            <pc:sldMk cId="2389645258" sldId="268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4:34.601" v="576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55:14.681" v="582" actId="20577"/>
        <pc:sldMkLst>
          <pc:docMk/>
          <pc:sldMk cId="1504425993" sldId="269"/>
        </pc:sldMkLst>
        <pc:spChg chg="mod">
          <ac:chgData name="Andrejkovič, Milan" userId="S::milan.andrejkovic@mirri.gov.sk::e44ed0e5-e435-4d7c-adee-78d5fd03904d" providerId="AD" clId="Web-{F5033F03-BB6B-416F-8E8E-67FE2270A021}" dt="2022-01-24T23:54:43.477" v="578" actId="20577"/>
          <ac:spMkLst>
            <pc:docMk/>
            <pc:sldMk cId="1504425993" sldId="269"/>
            <ac:spMk id="2" creationId="{36471376-1A44-43F0-AF2C-37112821FE98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55:14.681" v="582" actId="20577"/>
          <ac:spMkLst>
            <pc:docMk/>
            <pc:sldMk cId="1504425993" sldId="269"/>
            <ac:spMk id="4" creationId="{1A8F2E9D-889D-442D-80FB-15035E94888B}"/>
          </ac:spMkLst>
        </pc:spChg>
      </pc:sldChg>
      <pc:sldChg chg="delSp modSp">
        <pc:chgData name="Andrejkovič, Milan" userId="S::milan.andrejkovic@mirri.gov.sk::e44ed0e5-e435-4d7c-adee-78d5fd03904d" providerId="AD" clId="Web-{F5033F03-BB6B-416F-8E8E-67FE2270A021}" dt="2022-01-24T23:39:19.185" v="374" actId="20577"/>
        <pc:sldMkLst>
          <pc:docMk/>
          <pc:sldMk cId="4077971701" sldId="271"/>
        </pc:sldMkLst>
        <pc:spChg chg="mod">
          <ac:chgData name="Andrejkovič, Milan" userId="S::milan.andrejkovic@mirri.gov.sk::e44ed0e5-e435-4d7c-adee-78d5fd03904d" providerId="AD" clId="Web-{F5033F03-BB6B-416F-8E8E-67FE2270A021}" dt="2022-01-24T23:39:19.185" v="374" actId="20577"/>
          <ac:spMkLst>
            <pc:docMk/>
            <pc:sldMk cId="4077971701" sldId="271"/>
            <ac:spMk id="2" creationId="{3E312317-1AD0-4C9D-9BB1-8A986B1D2F47}"/>
          </ac:spMkLst>
        </pc:spChg>
        <pc:spChg chg="del">
          <ac:chgData name="Andrejkovič, Milan" userId="S::milan.andrejkovic@mirri.gov.sk::e44ed0e5-e435-4d7c-adee-78d5fd03904d" providerId="AD" clId="Web-{F5033F03-BB6B-416F-8E8E-67FE2270A021}" dt="2022-01-24T23:39:02.513" v="371"/>
          <ac:spMkLst>
            <pc:docMk/>
            <pc:sldMk cId="4077971701" sldId="271"/>
            <ac:spMk id="3" creationId="{310ADDB6-1E46-448E-8D21-E0A3E7E1D846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04:39.143" v="212" actId="20577"/>
        <pc:sldMkLst>
          <pc:docMk/>
          <pc:sldMk cId="273745420" sldId="272"/>
        </pc:sldMkLst>
        <pc:spChg chg="mod">
          <ac:chgData name="Andrejkovič, Milan" userId="S::milan.andrejkovic@mirri.gov.sk::e44ed0e5-e435-4d7c-adee-78d5fd03904d" providerId="AD" clId="Web-{F5033F03-BB6B-416F-8E8E-67FE2270A021}" dt="2022-01-24T23:04:39.143" v="212" actId="20577"/>
          <ac:spMkLst>
            <pc:docMk/>
            <pc:sldMk cId="273745420" sldId="272"/>
            <ac:spMk id="47" creationId="{00000000-0000-0000-0000-000000000000}"/>
          </ac:spMkLst>
        </pc:spChg>
      </pc:sldChg>
      <pc:sldChg chg="modSp">
        <pc:chgData name="Andrejkovič, Milan" userId="S::milan.andrejkovic@mirri.gov.sk::e44ed0e5-e435-4d7c-adee-78d5fd03904d" providerId="AD" clId="Web-{F5033F03-BB6B-416F-8E8E-67FE2270A021}" dt="2022-01-24T23:04:47.581" v="215" actId="14100"/>
        <pc:sldMkLst>
          <pc:docMk/>
          <pc:sldMk cId="2675328904" sldId="273"/>
        </pc:sldMkLst>
        <pc:spChg chg="mod">
          <ac:chgData name="Andrejkovič, Milan" userId="S::milan.andrejkovic@mirri.gov.sk::e44ed0e5-e435-4d7c-adee-78d5fd03904d" providerId="AD" clId="Web-{F5033F03-BB6B-416F-8E8E-67FE2270A021}" dt="2022-01-24T23:04:47.581" v="215" actId="14100"/>
          <ac:spMkLst>
            <pc:docMk/>
            <pc:sldMk cId="2675328904" sldId="273"/>
            <ac:spMk id="47" creationId="{00000000-0000-0000-0000-000000000000}"/>
          </ac:spMkLst>
        </pc:spChg>
      </pc:sldChg>
      <pc:sldChg chg="addSp modSp">
        <pc:chgData name="Andrejkovič, Milan" userId="S::milan.andrejkovic@mirri.gov.sk::e44ed0e5-e435-4d7c-adee-78d5fd03904d" providerId="AD" clId="Web-{F5033F03-BB6B-416F-8E8E-67FE2270A021}" dt="2022-01-24T23:05:04.566" v="217" actId="20577"/>
        <pc:sldMkLst>
          <pc:docMk/>
          <pc:sldMk cId="372959137" sldId="274"/>
        </pc:sldMkLst>
        <pc:spChg chg="mod">
          <ac:chgData name="Andrejkovič, Milan" userId="S::milan.andrejkovic@mirri.gov.sk::e44ed0e5-e435-4d7c-adee-78d5fd03904d" providerId="AD" clId="Web-{F5033F03-BB6B-416F-8E8E-67FE2270A021}" dt="2022-01-24T23:05:04.566" v="217" actId="20577"/>
          <ac:spMkLst>
            <pc:docMk/>
            <pc:sldMk cId="372959137" sldId="274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1:53.700" v="37" actId="20577"/>
          <ac:spMkLst>
            <pc:docMk/>
            <pc:sldMk cId="372959137" sldId="274"/>
            <ac:spMk id="49" creationId="{00000000-0000-0000-0000-000000000000}"/>
          </ac:spMkLst>
        </pc:spChg>
        <pc:picChg chg="add mod">
          <ac:chgData name="Andrejkovič, Milan" userId="S::milan.andrejkovic@mirri.gov.sk::e44ed0e5-e435-4d7c-adee-78d5fd03904d" providerId="AD" clId="Web-{F5033F03-BB6B-416F-8E8E-67FE2270A021}" dt="2022-01-24T22:00:07.802" v="4" actId="14100"/>
          <ac:picMkLst>
            <pc:docMk/>
            <pc:sldMk cId="372959137" sldId="274"/>
            <ac:picMk id="2" creationId="{DDC36799-9C67-46FF-B5B4-FC564FA7BBA1}"/>
          </ac:picMkLst>
        </pc:picChg>
      </pc:sldChg>
      <pc:sldChg chg="modSp add ord replId">
        <pc:chgData name="Andrejkovič, Milan" userId="S::milan.andrejkovic@mirri.gov.sk::e44ed0e5-e435-4d7c-adee-78d5fd03904d" providerId="AD" clId="Web-{F5033F03-BB6B-416F-8E8E-67FE2270A021}" dt="2022-01-24T23:05:25.567" v="219" actId="20577"/>
        <pc:sldMkLst>
          <pc:docMk/>
          <pc:sldMk cId="2210947818" sldId="275"/>
        </pc:sldMkLst>
        <pc:spChg chg="mod">
          <ac:chgData name="Andrejkovič, Milan" userId="S::milan.andrejkovic@mirri.gov.sk::e44ed0e5-e435-4d7c-adee-78d5fd03904d" providerId="AD" clId="Web-{F5033F03-BB6B-416F-8E8E-67FE2270A021}" dt="2022-01-24T23:05:25.567" v="219" actId="20577"/>
          <ac:spMkLst>
            <pc:docMk/>
            <pc:sldMk cId="2210947818" sldId="275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2:07:14.233" v="207" actId="20577"/>
          <ac:spMkLst>
            <pc:docMk/>
            <pc:sldMk cId="2210947818" sldId="275"/>
            <ac:spMk id="49" creationId="{00000000-0000-0000-0000-000000000000}"/>
          </ac:spMkLst>
        </pc:spChg>
      </pc:sldChg>
      <pc:sldChg chg="modSp add ord replId">
        <pc:chgData name="Andrejkovič, Milan" userId="S::milan.andrejkovic@mirri.gov.sk::e44ed0e5-e435-4d7c-adee-78d5fd03904d" providerId="AD" clId="Web-{F5033F03-BB6B-416F-8E8E-67FE2270A021}" dt="2022-01-24T23:10:10.791" v="315" actId="20577"/>
        <pc:sldMkLst>
          <pc:docMk/>
          <pc:sldMk cId="3947479159" sldId="276"/>
        </pc:sldMkLst>
        <pc:spChg chg="mod">
          <ac:chgData name="Andrejkovič, Milan" userId="S::milan.andrejkovic@mirri.gov.sk::e44ed0e5-e435-4d7c-adee-78d5fd03904d" providerId="AD" clId="Web-{F5033F03-BB6B-416F-8E8E-67FE2270A021}" dt="2022-01-24T23:07:01.636" v="237" actId="20577"/>
          <ac:spMkLst>
            <pc:docMk/>
            <pc:sldMk cId="3947479159" sldId="276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4T23:10:10.791" v="315" actId="20577"/>
          <ac:spMkLst>
            <pc:docMk/>
            <pc:sldMk cId="3947479159" sldId="276"/>
            <ac:spMk id="49" creationId="{00000000-0000-0000-0000-000000000000}"/>
          </ac:spMkLst>
        </pc:spChg>
      </pc:sldChg>
      <pc:sldChg chg="addSp delSp modSp add ord replId">
        <pc:chgData name="Andrejkovič, Milan" userId="S::milan.andrejkovic@mirri.gov.sk::e44ed0e5-e435-4d7c-adee-78d5fd03904d" providerId="AD" clId="Web-{F5033F03-BB6B-416F-8E8E-67FE2270A021}" dt="2022-01-25T00:04:13.336" v="794"/>
        <pc:sldMkLst>
          <pc:docMk/>
          <pc:sldMk cId="2959930652" sldId="277"/>
        </pc:sldMkLst>
        <pc:spChg chg="mod">
          <ac:chgData name="Andrejkovič, Milan" userId="S::milan.andrejkovic@mirri.gov.sk::e44ed0e5-e435-4d7c-adee-78d5fd03904d" providerId="AD" clId="Web-{F5033F03-BB6B-416F-8E8E-67FE2270A021}" dt="2022-01-24T23:40:37.969" v="380" actId="1076"/>
          <ac:spMkLst>
            <pc:docMk/>
            <pc:sldMk cId="2959930652" sldId="277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F5033F03-BB6B-416F-8E8E-67FE2270A021}" dt="2022-01-25T00:00:05.720" v="583" actId="1076"/>
          <ac:spMkLst>
            <pc:docMk/>
            <pc:sldMk cId="2959930652" sldId="277"/>
            <ac:spMk id="49" creationId="{00000000-0000-0000-0000-000000000000}"/>
          </ac:spMkLst>
        </pc:spChg>
        <pc:graphicFrameChg chg="add del mod modGraphic">
          <ac:chgData name="Andrejkovič, Milan" userId="S::milan.andrejkovic@mirri.gov.sk::e44ed0e5-e435-4d7c-adee-78d5fd03904d" providerId="AD" clId="Web-{F5033F03-BB6B-416F-8E8E-67FE2270A021}" dt="2022-01-25T00:00:28.080" v="587"/>
          <ac:graphicFrameMkLst>
            <pc:docMk/>
            <pc:sldMk cId="2959930652" sldId="277"/>
            <ac:graphicFrameMk id="3" creationId="{BC0E6743-7FA4-49DD-99EF-5891EBF60B0D}"/>
          </ac:graphicFrameMkLst>
        </pc:graphicFrameChg>
        <pc:graphicFrameChg chg="add mod modGraphic">
          <ac:chgData name="Andrejkovič, Milan" userId="S::milan.andrejkovic@mirri.gov.sk::e44ed0e5-e435-4d7c-adee-78d5fd03904d" providerId="AD" clId="Web-{F5033F03-BB6B-416F-8E8E-67FE2270A021}" dt="2022-01-25T00:04:13.336" v="794"/>
          <ac:graphicFrameMkLst>
            <pc:docMk/>
            <pc:sldMk cId="2959930652" sldId="277"/>
            <ac:graphicFrameMk id="5" creationId="{E7D6FAA5-2E41-4AC7-9189-8AB771CA82FD}"/>
          </ac:graphicFrameMkLst>
        </pc:graphicFrameChg>
      </pc:sldChg>
    </pc:docChg>
  </pc:docChgLst>
  <pc:docChgLst>
    <pc:chgData name="Ferčíková, Iveta" userId="S::iveta.fercikova@mirri.gov.sk::2d58c1cd-36fb-4858-82a7-443d74043b7d" providerId="AD" clId="Web-{4B0387A3-3F5F-4CC2-8B0D-004B38CE1769}"/>
    <pc:docChg chg="addSld modSld">
      <pc:chgData name="Ferčíková, Iveta" userId="S::iveta.fercikova@mirri.gov.sk::2d58c1cd-36fb-4858-82a7-443d74043b7d" providerId="AD" clId="Web-{4B0387A3-3F5F-4CC2-8B0D-004B38CE1769}" dt="2022-01-21T13:53:45.075" v="57" actId="20577"/>
      <pc:docMkLst>
        <pc:docMk/>
      </pc:docMkLst>
      <pc:sldChg chg="modSp">
        <pc:chgData name="Ferčíková, Iveta" userId="S::iveta.fercikova@mirri.gov.sk::2d58c1cd-36fb-4858-82a7-443d74043b7d" providerId="AD" clId="Web-{4B0387A3-3F5F-4CC2-8B0D-004B38CE1769}" dt="2022-01-21T13:49:55.899" v="10" actId="20577"/>
        <pc:sldMkLst>
          <pc:docMk/>
          <pc:sldMk cId="1151602946" sldId="265"/>
        </pc:sldMkLst>
        <pc:spChg chg="mod">
          <ac:chgData name="Ferčíková, Iveta" userId="S::iveta.fercikova@mirri.gov.sk::2d58c1cd-36fb-4858-82a7-443d74043b7d" providerId="AD" clId="Web-{4B0387A3-3F5F-4CC2-8B0D-004B38CE1769}" dt="2022-01-21T13:49:55.899" v="10" actId="20577"/>
          <ac:spMkLst>
            <pc:docMk/>
            <pc:sldMk cId="1151602946" sldId="265"/>
            <ac:spMk id="3" creationId="{502571FC-2E10-4783-A432-04D21D8ED71E}"/>
          </ac:spMkLst>
        </pc:spChg>
      </pc:sldChg>
      <pc:sldChg chg="modSp">
        <pc:chgData name="Ferčíková, Iveta" userId="S::iveta.fercikova@mirri.gov.sk::2d58c1cd-36fb-4858-82a7-443d74043b7d" providerId="AD" clId="Web-{4B0387A3-3F5F-4CC2-8B0D-004B38CE1769}" dt="2022-01-21T13:50:09.571" v="11" actId="1076"/>
        <pc:sldMkLst>
          <pc:docMk/>
          <pc:sldMk cId="2593862603" sldId="267"/>
        </pc:sldMkLst>
        <pc:spChg chg="mod">
          <ac:chgData name="Ferčíková, Iveta" userId="S::iveta.fercikova@mirri.gov.sk::2d58c1cd-36fb-4858-82a7-443d74043b7d" providerId="AD" clId="Web-{4B0387A3-3F5F-4CC2-8B0D-004B38CE1769}" dt="2022-01-21T13:50:09.571" v="11" actId="1076"/>
          <ac:spMkLst>
            <pc:docMk/>
            <pc:sldMk cId="2593862603" sldId="267"/>
            <ac:spMk id="4" creationId="{1A8F2E9D-889D-442D-80FB-15035E94888B}"/>
          </ac:spMkLst>
        </pc:spChg>
      </pc:sldChg>
      <pc:sldChg chg="modSp">
        <pc:chgData name="Ferčíková, Iveta" userId="S::iveta.fercikova@mirri.gov.sk::2d58c1cd-36fb-4858-82a7-443d74043b7d" providerId="AD" clId="Web-{4B0387A3-3F5F-4CC2-8B0D-004B38CE1769}" dt="2022-01-21T13:52:07.307" v="28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4B0387A3-3F5F-4CC2-8B0D-004B38CE1769}" dt="2022-01-21T13:52:07.307" v="28" actId="20577"/>
          <ac:spMkLst>
            <pc:docMk/>
            <pc:sldMk cId="2389645258" sldId="268"/>
            <ac:spMk id="4" creationId="{1A8F2E9D-889D-442D-80FB-15035E94888B}"/>
          </ac:spMkLst>
        </pc:spChg>
      </pc:sldChg>
      <pc:sldChg chg="delSp modSp add replId">
        <pc:chgData name="Ferčíková, Iveta" userId="S::iveta.fercikova@mirri.gov.sk::2d58c1cd-36fb-4858-82a7-443d74043b7d" providerId="AD" clId="Web-{4B0387A3-3F5F-4CC2-8B0D-004B38CE1769}" dt="2022-01-21T13:53:45.075" v="57" actId="20577"/>
        <pc:sldMkLst>
          <pc:docMk/>
          <pc:sldMk cId="1504425993" sldId="269"/>
        </pc:sldMkLst>
        <pc:spChg chg="mod">
          <ac:chgData name="Ferčíková, Iveta" userId="S::iveta.fercikova@mirri.gov.sk::2d58c1cd-36fb-4858-82a7-443d74043b7d" providerId="AD" clId="Web-{4B0387A3-3F5F-4CC2-8B0D-004B38CE1769}" dt="2022-01-21T13:53:45.075" v="57" actId="20577"/>
          <ac:spMkLst>
            <pc:docMk/>
            <pc:sldMk cId="1504425993" sldId="269"/>
            <ac:spMk id="2" creationId="{36471376-1A44-43F0-AF2C-37112821FE98}"/>
          </ac:spMkLst>
        </pc:spChg>
        <pc:spChg chg="mod">
          <ac:chgData name="Ferčíková, Iveta" userId="S::iveta.fercikova@mirri.gov.sk::2d58c1cd-36fb-4858-82a7-443d74043b7d" providerId="AD" clId="Web-{4B0387A3-3F5F-4CC2-8B0D-004B38CE1769}" dt="2022-01-21T13:52:35.401" v="39" actId="14100"/>
          <ac:spMkLst>
            <pc:docMk/>
            <pc:sldMk cId="1504425993" sldId="269"/>
            <ac:spMk id="4" creationId="{1A8F2E9D-889D-442D-80FB-15035E94888B}"/>
          </ac:spMkLst>
        </pc:spChg>
        <pc:picChg chg="del">
          <ac:chgData name="Ferčíková, Iveta" userId="S::iveta.fercikova@mirri.gov.sk::2d58c1cd-36fb-4858-82a7-443d74043b7d" providerId="AD" clId="Web-{4B0387A3-3F5F-4CC2-8B0D-004B38CE1769}" dt="2022-01-21T13:52:12.260" v="30"/>
          <ac:picMkLst>
            <pc:docMk/>
            <pc:sldMk cId="1504425993" sldId="269"/>
            <ac:picMk id="3" creationId="{48573CCA-EA78-4562-94B9-DADA06099988}"/>
          </ac:picMkLst>
        </pc:picChg>
      </pc:sldChg>
    </pc:docChg>
  </pc:docChgLst>
  <pc:docChgLst>
    <pc:chgData name="Ferčíková, Iveta" userId="S::iveta.fercikova@mirri.gov.sk::2d58c1cd-36fb-4858-82a7-443d74043b7d" providerId="AD" clId="Web-{304A043A-D603-400D-8007-70EE011E226A}"/>
    <pc:docChg chg="modSld">
      <pc:chgData name="Ferčíková, Iveta" userId="S::iveta.fercikova@mirri.gov.sk::2d58c1cd-36fb-4858-82a7-443d74043b7d" providerId="AD" clId="Web-{304A043A-D603-400D-8007-70EE011E226A}" dt="2022-01-25T10:04:18.770" v="15" actId="20577"/>
      <pc:docMkLst>
        <pc:docMk/>
      </pc:docMkLst>
      <pc:sldChg chg="modSp">
        <pc:chgData name="Ferčíková, Iveta" userId="S::iveta.fercikova@mirri.gov.sk::2d58c1cd-36fb-4858-82a7-443d74043b7d" providerId="AD" clId="Web-{304A043A-D603-400D-8007-70EE011E226A}" dt="2022-01-25T10:03:24.689" v="12" actId="14100"/>
        <pc:sldMkLst>
          <pc:docMk/>
          <pc:sldMk cId="166328153" sldId="266"/>
        </pc:sldMkLst>
        <pc:spChg chg="mod">
          <ac:chgData name="Ferčíková, Iveta" userId="S::iveta.fercikova@mirri.gov.sk::2d58c1cd-36fb-4858-82a7-443d74043b7d" providerId="AD" clId="Web-{304A043A-D603-400D-8007-70EE011E226A}" dt="2022-01-25T08:49:06.608" v="1" actId="1076"/>
          <ac:spMkLst>
            <pc:docMk/>
            <pc:sldMk cId="166328153" sldId="266"/>
            <ac:spMk id="3" creationId="{502571FC-2E10-4783-A432-04D21D8ED71E}"/>
          </ac:spMkLst>
        </pc:spChg>
        <pc:graphicFrameChg chg="mod modGraphic">
          <ac:chgData name="Ferčíková, Iveta" userId="S::iveta.fercikova@mirri.gov.sk::2d58c1cd-36fb-4858-82a7-443d74043b7d" providerId="AD" clId="Web-{304A043A-D603-400D-8007-70EE011E226A}" dt="2022-01-25T08:49:51.783" v="10"/>
          <ac:graphicFrameMkLst>
            <pc:docMk/>
            <pc:sldMk cId="166328153" sldId="266"/>
            <ac:graphicFrameMk id="5" creationId="{2E83D8A2-FB30-4216-AE45-440A2F218FF9}"/>
          </ac:graphicFrameMkLst>
        </pc:graphicFrameChg>
        <pc:picChg chg="mod">
          <ac:chgData name="Ferčíková, Iveta" userId="S::iveta.fercikova@mirri.gov.sk::2d58c1cd-36fb-4858-82a7-443d74043b7d" providerId="AD" clId="Web-{304A043A-D603-400D-8007-70EE011E226A}" dt="2022-01-25T10:03:24.689" v="12" actId="14100"/>
          <ac:picMkLst>
            <pc:docMk/>
            <pc:sldMk cId="166328153" sldId="266"/>
            <ac:picMk id="4" creationId="{04947F9F-0478-494E-9D3A-31CE16D5B3D1}"/>
          </ac:picMkLst>
        </pc:picChg>
      </pc:sldChg>
      <pc:sldChg chg="modSp">
        <pc:chgData name="Ferčíková, Iveta" userId="S::iveta.fercikova@mirri.gov.sk::2d58c1cd-36fb-4858-82a7-443d74043b7d" providerId="AD" clId="Web-{304A043A-D603-400D-8007-70EE011E226A}" dt="2022-01-25T10:04:18.770" v="15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304A043A-D603-400D-8007-70EE011E226A}" dt="2022-01-25T10:04:18.770" v="15" actId="20577"/>
          <ac:spMkLst>
            <pc:docMk/>
            <pc:sldMk cId="2389645258" sldId="268"/>
            <ac:spMk id="4" creationId="{1A8F2E9D-889D-442D-80FB-15035E94888B}"/>
          </ac:spMkLst>
        </pc:spChg>
      </pc:sldChg>
    </pc:docChg>
  </pc:docChgLst>
  <pc:docChgLst>
    <pc:chgData name="Šimoni, Markéta" userId="S::marketa.simoni@mirri.gov.sk::500cebd9-8587-47bc-949d-70d66b1a4796" providerId="AD" clId="Web-{B07644B7-DFE0-499C-A2FA-DC176E0EB39C}"/>
    <pc:docChg chg="modSld">
      <pc:chgData name="Šimoni, Markéta" userId="S::marketa.simoni@mirri.gov.sk::500cebd9-8587-47bc-949d-70d66b1a4796" providerId="AD" clId="Web-{B07644B7-DFE0-499C-A2FA-DC176E0EB39C}" dt="2022-01-25T11:20:02.942" v="11"/>
      <pc:docMkLst>
        <pc:docMk/>
      </pc:docMkLst>
      <pc:sldChg chg="modSp">
        <pc:chgData name="Šimoni, Markéta" userId="S::marketa.simoni@mirri.gov.sk::500cebd9-8587-47bc-949d-70d66b1a4796" providerId="AD" clId="Web-{B07644B7-DFE0-499C-A2FA-DC176E0EB39C}" dt="2022-01-25T11:19:10.909" v="9"/>
        <pc:sldMkLst>
          <pc:docMk/>
          <pc:sldMk cId="3249794658" sldId="264"/>
        </pc:sldMkLst>
        <pc:graphicFrameChg chg="mod modGraphic">
          <ac:chgData name="Šimoni, Markéta" userId="S::marketa.simoni@mirri.gov.sk::500cebd9-8587-47bc-949d-70d66b1a4796" providerId="AD" clId="Web-{B07644B7-DFE0-499C-A2FA-DC176E0EB39C}" dt="2022-01-25T11:19:10.909" v="9"/>
          <ac:graphicFrameMkLst>
            <pc:docMk/>
            <pc:sldMk cId="3249794658" sldId="264"/>
            <ac:graphicFrameMk id="10" creationId="{F9E95792-F6CF-44DE-B29D-C5E6F0C5F087}"/>
          </ac:graphicFrameMkLst>
        </pc:graphicFrameChg>
      </pc:sldChg>
      <pc:sldChg chg="modSp">
        <pc:chgData name="Šimoni, Markéta" userId="S::marketa.simoni@mirri.gov.sk::500cebd9-8587-47bc-949d-70d66b1a4796" providerId="AD" clId="Web-{B07644B7-DFE0-499C-A2FA-DC176E0EB39C}" dt="2022-01-25T11:20:02.942" v="11"/>
        <pc:sldMkLst>
          <pc:docMk/>
          <pc:sldMk cId="2477723719" sldId="283"/>
        </pc:sldMkLst>
        <pc:graphicFrameChg chg="modGraphic">
          <ac:chgData name="Šimoni, Markéta" userId="S::marketa.simoni@mirri.gov.sk::500cebd9-8587-47bc-949d-70d66b1a4796" providerId="AD" clId="Web-{B07644B7-DFE0-499C-A2FA-DC176E0EB39C}" dt="2022-01-25T11:20:02.942" v="11"/>
          <ac:graphicFrameMkLst>
            <pc:docMk/>
            <pc:sldMk cId="2477723719" sldId="283"/>
            <ac:graphicFrameMk id="5" creationId="{11933012-DB83-428E-8B35-D311AD8BCB6F}"/>
          </ac:graphicFrameMkLst>
        </pc:graphicFrameChg>
      </pc:sldChg>
    </pc:docChg>
  </pc:docChgLst>
  <pc:docChgLst>
    <pc:chgData name="Kučera, Matej" userId="S::matej.kucera@mirri.gov.sk::b562a308-c44c-4294-8149-d9de3c2b04a6" providerId="AD" clId="Web-{03C303F0-DDC9-42E5-BB29-82760AC111CA}"/>
    <pc:docChg chg="addSld delSld modSld sldOrd">
      <pc:chgData name="Kučera, Matej" userId="S::matej.kucera@mirri.gov.sk::b562a308-c44c-4294-8149-d9de3c2b04a6" providerId="AD" clId="Web-{03C303F0-DDC9-42E5-BB29-82760AC111CA}" dt="2022-01-25T08:07:07.873" v="41"/>
      <pc:docMkLst>
        <pc:docMk/>
      </pc:docMkLst>
      <pc:sldChg chg="addSp modSp del">
        <pc:chgData name="Kučera, Matej" userId="S::matej.kucera@mirri.gov.sk::b562a308-c44c-4294-8149-d9de3c2b04a6" providerId="AD" clId="Web-{03C303F0-DDC9-42E5-BB29-82760AC111CA}" dt="2022-01-25T08:06:53.794" v="37"/>
        <pc:sldMkLst>
          <pc:docMk/>
          <pc:sldMk cId="2042325182" sldId="278"/>
        </pc:sldMkLst>
        <pc:spChg chg="mod">
          <ac:chgData name="Kučera, Matej" userId="S::matej.kucera@mirri.gov.sk::b562a308-c44c-4294-8149-d9de3c2b04a6" providerId="AD" clId="Web-{03C303F0-DDC9-42E5-BB29-82760AC111CA}" dt="2022-01-25T08:04:31.754" v="25" actId="14100"/>
          <ac:spMkLst>
            <pc:docMk/>
            <pc:sldMk cId="2042325182" sldId="278"/>
            <ac:spMk id="3" creationId="{324DE1E5-31D2-407B-845B-D702D35B8DD2}"/>
          </ac:spMkLst>
        </pc:spChg>
        <pc:spChg chg="add mod">
          <ac:chgData name="Kučera, Matej" userId="S::matej.kucera@mirri.gov.sk::b562a308-c44c-4294-8149-d9de3c2b04a6" providerId="AD" clId="Web-{03C303F0-DDC9-42E5-BB29-82760AC111CA}" dt="2022-01-25T08:04:36.504" v="26" actId="14100"/>
          <ac:spMkLst>
            <pc:docMk/>
            <pc:sldMk cId="2042325182" sldId="278"/>
            <ac:spMk id="4" creationId="{849C935F-C2B2-4481-BB1A-464D5ACC74DF}"/>
          </ac:spMkLst>
        </pc:spChg>
      </pc:sldChg>
      <pc:sldChg chg="addSp modSp new del">
        <pc:chgData name="Kučera, Matej" userId="S::matej.kucera@mirri.gov.sk::b562a308-c44c-4294-8149-d9de3c2b04a6" providerId="AD" clId="Web-{03C303F0-DDC9-42E5-BB29-82760AC111CA}" dt="2022-01-25T08:06:55.778" v="38"/>
        <pc:sldMkLst>
          <pc:docMk/>
          <pc:sldMk cId="3097863914" sldId="279"/>
        </pc:sldMkLst>
        <pc:spChg chg="mod">
          <ac:chgData name="Kučera, Matej" userId="S::matej.kucera@mirri.gov.sk::b562a308-c44c-4294-8149-d9de3c2b04a6" providerId="AD" clId="Web-{03C303F0-DDC9-42E5-BB29-82760AC111CA}" dt="2022-01-25T08:02:36.887" v="13" actId="20577"/>
          <ac:spMkLst>
            <pc:docMk/>
            <pc:sldMk cId="3097863914" sldId="279"/>
            <ac:spMk id="2" creationId="{22AC9F15-32EC-41B8-879D-1A14D7EF0E1F}"/>
          </ac:spMkLst>
        </pc:spChg>
        <pc:spChg chg="mod">
          <ac:chgData name="Kučera, Matej" userId="S::matej.kucera@mirri.gov.sk::b562a308-c44c-4294-8149-d9de3c2b04a6" providerId="AD" clId="Web-{03C303F0-DDC9-42E5-BB29-82760AC111CA}" dt="2022-01-25T08:04:04.705" v="22" actId="14100"/>
          <ac:spMkLst>
            <pc:docMk/>
            <pc:sldMk cId="3097863914" sldId="279"/>
            <ac:spMk id="3" creationId="{F50F5620-EDD9-452F-AACB-574CF61B8957}"/>
          </ac:spMkLst>
        </pc:spChg>
        <pc:spChg chg="add">
          <ac:chgData name="Kučera, Matej" userId="S::matej.kucera@mirri.gov.sk::b562a308-c44c-4294-8149-d9de3c2b04a6" providerId="AD" clId="Web-{03C303F0-DDC9-42E5-BB29-82760AC111CA}" dt="2022-01-25T08:03:06.514" v="20"/>
          <ac:spMkLst>
            <pc:docMk/>
            <pc:sldMk cId="3097863914" sldId="279"/>
            <ac:spMk id="4" creationId="{07FD95D7-B9E1-467B-9C13-06DD45BE603E}"/>
          </ac:spMkLst>
        </pc:spChg>
      </pc:sldChg>
      <pc:sldChg chg="new del">
        <pc:chgData name="Kučera, Matej" userId="S::matej.kucera@mirri.gov.sk::b562a308-c44c-4294-8149-d9de3c2b04a6" providerId="AD" clId="Web-{03C303F0-DDC9-42E5-BB29-82760AC111CA}" dt="2022-01-25T08:06:56.622" v="39"/>
        <pc:sldMkLst>
          <pc:docMk/>
          <pc:sldMk cId="2290795931" sldId="280"/>
        </pc:sldMkLst>
      </pc:sldChg>
      <pc:sldChg chg="add del replId">
        <pc:chgData name="Kučera, Matej" userId="S::matej.kucera@mirri.gov.sk::b562a308-c44c-4294-8149-d9de3c2b04a6" providerId="AD" clId="Web-{03C303F0-DDC9-42E5-BB29-82760AC111CA}" dt="2022-01-25T08:05:36.914" v="29"/>
        <pc:sldMkLst>
          <pc:docMk/>
          <pc:sldMk cId="196854783" sldId="281"/>
        </pc:sldMkLst>
      </pc:sldChg>
      <pc:sldChg chg="modSp add ord replId">
        <pc:chgData name="Kučera, Matej" userId="S::matej.kucera@mirri.gov.sk::b562a308-c44c-4294-8149-d9de3c2b04a6" providerId="AD" clId="Web-{03C303F0-DDC9-42E5-BB29-82760AC111CA}" dt="2022-01-25T08:07:07.873" v="41"/>
        <pc:sldMkLst>
          <pc:docMk/>
          <pc:sldMk cId="2971180747" sldId="281"/>
        </pc:sldMkLst>
        <pc:spChg chg="mod">
          <ac:chgData name="Kučera, Matej" userId="S::matej.kucera@mirri.gov.sk::b562a308-c44c-4294-8149-d9de3c2b04a6" providerId="AD" clId="Web-{03C303F0-DDC9-42E5-BB29-82760AC111CA}" dt="2022-01-25T08:06:44.324" v="36" actId="20577"/>
          <ac:spMkLst>
            <pc:docMk/>
            <pc:sldMk cId="2971180747" sldId="281"/>
            <ac:spMk id="2" creationId="{36471376-1A44-43F0-AF2C-37112821FE98}"/>
          </ac:spMkLst>
        </pc:spChg>
        <pc:spChg chg="mod">
          <ac:chgData name="Kučera, Matej" userId="S::matej.kucera@mirri.gov.sk::b562a308-c44c-4294-8149-d9de3c2b04a6" providerId="AD" clId="Web-{03C303F0-DDC9-42E5-BB29-82760AC111CA}" dt="2022-01-25T08:06:26.745" v="34" actId="1076"/>
          <ac:spMkLst>
            <pc:docMk/>
            <pc:sldMk cId="2971180747" sldId="281"/>
            <ac:spMk id="4" creationId="{1A8F2E9D-889D-442D-80FB-15035E94888B}"/>
          </ac:spMkLst>
        </pc:spChg>
      </pc:sldChg>
    </pc:docChg>
  </pc:docChgLst>
  <pc:docChgLst>
    <pc:chgData name="Andrejkovič, Milan" userId="S::milan.andrejkovic@mirri.gov.sk::e44ed0e5-e435-4d7c-adee-78d5fd03904d" providerId="AD" clId="Web-{E2FE3318-8DF6-4AA5-990B-88EF4660FC3E}"/>
    <pc:docChg chg="addSld modSld">
      <pc:chgData name="Andrejkovič, Milan" userId="S::milan.andrejkovic@mirri.gov.sk::e44ed0e5-e435-4d7c-adee-78d5fd03904d" providerId="AD" clId="Web-{E2FE3318-8DF6-4AA5-990B-88EF4660FC3E}" dt="2022-01-24T21:57:38.370" v="380" actId="20577"/>
      <pc:docMkLst>
        <pc:docMk/>
      </pc:docMkLst>
      <pc:sldChg chg="modSp">
        <pc:chgData name="Andrejkovič, Milan" userId="S::milan.andrejkovic@mirri.gov.sk::e44ed0e5-e435-4d7c-adee-78d5fd03904d" providerId="AD" clId="Web-{E2FE3318-8DF6-4AA5-990B-88EF4660FC3E}" dt="2022-01-24T21:39:34.599" v="23" actId="20577"/>
        <pc:sldMkLst>
          <pc:docMk/>
          <pc:sldMk cId="0" sldId="257"/>
        </pc:sldMkLst>
        <pc:spChg chg="mod">
          <ac:chgData name="Andrejkovič, Milan" userId="S::milan.andrejkovic@mirri.gov.sk::e44ed0e5-e435-4d7c-adee-78d5fd03904d" providerId="AD" clId="Web-{E2FE3318-8DF6-4AA5-990B-88EF4660FC3E}" dt="2022-01-24T21:39:34.599" v="23" actId="20577"/>
          <ac:spMkLst>
            <pc:docMk/>
            <pc:sldMk cId="0" sldId="257"/>
            <ac:spMk id="49" creationId="{00000000-0000-0000-0000-000000000000}"/>
          </ac:spMkLst>
        </pc:spChg>
      </pc:sldChg>
      <pc:sldChg chg="addSp delSp modSp add replId">
        <pc:chgData name="Andrejkovič, Milan" userId="S::milan.andrejkovic@mirri.gov.sk::e44ed0e5-e435-4d7c-adee-78d5fd03904d" providerId="AD" clId="Web-{E2FE3318-8DF6-4AA5-990B-88EF4660FC3E}" dt="2022-01-24T21:43:30.650" v="73" actId="20577"/>
        <pc:sldMkLst>
          <pc:docMk/>
          <pc:sldMk cId="273745420" sldId="272"/>
        </pc:sldMkLst>
        <pc:spChg chg="add mod">
          <ac:chgData name="Andrejkovič, Milan" userId="S::milan.andrejkovic@mirri.gov.sk::e44ed0e5-e435-4d7c-adee-78d5fd03904d" providerId="AD" clId="Web-{E2FE3318-8DF6-4AA5-990B-88EF4660FC3E}" dt="2022-01-24T21:43:30.650" v="73" actId="20577"/>
          <ac:spMkLst>
            <pc:docMk/>
            <pc:sldMk cId="273745420" sldId="272"/>
            <ac:spMk id="2" creationId="{DD7FA61D-3527-400F-AFA6-C46D126CC814}"/>
          </ac:spMkLst>
        </pc:spChg>
        <pc:spChg chg="add del mod">
          <ac:chgData name="Andrejkovič, Milan" userId="S::milan.andrejkovic@mirri.gov.sk::e44ed0e5-e435-4d7c-adee-78d5fd03904d" providerId="AD" clId="Web-{E2FE3318-8DF6-4AA5-990B-88EF4660FC3E}" dt="2022-01-24T21:40:40.147" v="33"/>
          <ac:spMkLst>
            <pc:docMk/>
            <pc:sldMk cId="273745420" sldId="272"/>
            <ac:spMk id="3" creationId="{5EC1BEEB-7A21-44C7-B3AE-3770FE82D4DB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43:27.479" v="71" actId="1076"/>
          <ac:spMkLst>
            <pc:docMk/>
            <pc:sldMk cId="273745420" sldId="272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39:58.975" v="28" actId="20577"/>
          <ac:spMkLst>
            <pc:docMk/>
            <pc:sldMk cId="273745420" sldId="272"/>
            <ac:spMk id="49" creationId="{00000000-0000-0000-0000-000000000000}"/>
          </ac:spMkLst>
        </pc:spChg>
      </pc:sldChg>
      <pc:sldChg chg="addSp modSp add replId">
        <pc:chgData name="Andrejkovič, Milan" userId="S::milan.andrejkovic@mirri.gov.sk::e44ed0e5-e435-4d7c-adee-78d5fd03904d" providerId="AD" clId="Web-{E2FE3318-8DF6-4AA5-990B-88EF4660FC3E}" dt="2022-01-24T21:51:46.082" v="309" actId="1076"/>
        <pc:sldMkLst>
          <pc:docMk/>
          <pc:sldMk cId="2675328904" sldId="273"/>
        </pc:sldMkLst>
        <pc:spChg chg="mod">
          <ac:chgData name="Andrejkovič, Milan" userId="S::milan.andrejkovic@mirri.gov.sk::e44ed0e5-e435-4d7c-adee-78d5fd03904d" providerId="AD" clId="Web-{E2FE3318-8DF6-4AA5-990B-88EF4660FC3E}" dt="2022-01-24T21:43:00.994" v="68" actId="1076"/>
          <ac:spMkLst>
            <pc:docMk/>
            <pc:sldMk cId="2675328904" sldId="273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51:11.800" v="305" actId="20577"/>
          <ac:spMkLst>
            <pc:docMk/>
            <pc:sldMk cId="2675328904" sldId="273"/>
            <ac:spMk id="49" creationId="{00000000-0000-0000-0000-000000000000}"/>
          </ac:spMkLst>
        </pc:spChg>
        <pc:picChg chg="add mod">
          <ac:chgData name="Andrejkovič, Milan" userId="S::milan.andrejkovic@mirri.gov.sk::e44ed0e5-e435-4d7c-adee-78d5fd03904d" providerId="AD" clId="Web-{E2FE3318-8DF6-4AA5-990B-88EF4660FC3E}" dt="2022-01-24T21:51:46.082" v="309" actId="1076"/>
          <ac:picMkLst>
            <pc:docMk/>
            <pc:sldMk cId="2675328904" sldId="273"/>
            <ac:picMk id="2" creationId="{A616328A-F7E4-48F0-BB4E-81642D1D2480}"/>
          </ac:picMkLst>
        </pc:picChg>
      </pc:sldChg>
      <pc:sldChg chg="modSp add replId">
        <pc:chgData name="Andrejkovič, Milan" userId="S::milan.andrejkovic@mirri.gov.sk::e44ed0e5-e435-4d7c-adee-78d5fd03904d" providerId="AD" clId="Web-{E2FE3318-8DF6-4AA5-990B-88EF4660FC3E}" dt="2022-01-24T21:57:38.370" v="380" actId="20577"/>
        <pc:sldMkLst>
          <pc:docMk/>
          <pc:sldMk cId="372959137" sldId="274"/>
        </pc:sldMkLst>
        <pc:spChg chg="mod">
          <ac:chgData name="Andrejkovič, Milan" userId="S::milan.andrejkovic@mirri.gov.sk::e44ed0e5-e435-4d7c-adee-78d5fd03904d" providerId="AD" clId="Web-{E2FE3318-8DF6-4AA5-990B-88EF4660FC3E}" dt="2022-01-24T21:53:08.286" v="318" actId="1076"/>
          <ac:spMkLst>
            <pc:docMk/>
            <pc:sldMk cId="372959137" sldId="274"/>
            <ac:spMk id="47" creationId="{00000000-0000-0000-0000-000000000000}"/>
          </ac:spMkLst>
        </pc:spChg>
        <pc:spChg chg="mod">
          <ac:chgData name="Andrejkovič, Milan" userId="S::milan.andrejkovic@mirri.gov.sk::e44ed0e5-e435-4d7c-adee-78d5fd03904d" providerId="AD" clId="Web-{E2FE3318-8DF6-4AA5-990B-88EF4660FC3E}" dt="2022-01-24T21:57:38.370" v="380" actId="20577"/>
          <ac:spMkLst>
            <pc:docMk/>
            <pc:sldMk cId="372959137" sldId="274"/>
            <ac:spMk id="49" creationId="{00000000-0000-0000-0000-000000000000}"/>
          </ac:spMkLst>
        </pc:spChg>
      </pc:sldChg>
    </pc:docChg>
  </pc:docChgLst>
  <pc:docChgLst>
    <pc:chgData name="Ferčíková, Iveta" userId="S::iveta.fercikova@mirri.gov.sk::2d58c1cd-36fb-4858-82a7-443d74043b7d" providerId="AD" clId="Web-{78836D62-CAD9-4B15-8720-A9DA850B9B64}"/>
    <pc:docChg chg="addSld delSld modSld">
      <pc:chgData name="Ferčíková, Iveta" userId="S::iveta.fercikova@mirri.gov.sk::2d58c1cd-36fb-4858-82a7-443d74043b7d" providerId="AD" clId="Web-{78836D62-CAD9-4B15-8720-A9DA850B9B64}" dt="2022-01-20T09:02:09.960" v="1113" actId="20577"/>
      <pc:docMkLst>
        <pc:docMk/>
      </pc:docMkLst>
      <pc:sldChg chg="modSp">
        <pc:chgData name="Ferčíková, Iveta" userId="S::iveta.fercikova@mirri.gov.sk::2d58c1cd-36fb-4858-82a7-443d74043b7d" providerId="AD" clId="Web-{78836D62-CAD9-4B15-8720-A9DA850B9B64}" dt="2022-01-20T08:19:38.615" v="389" actId="1076"/>
        <pc:sldMkLst>
          <pc:docMk/>
          <pc:sldMk cId="2020762583" sldId="263"/>
        </pc:sldMkLst>
        <pc:spChg chg="mod">
          <ac:chgData name="Ferčíková, Iveta" userId="S::iveta.fercikova@mirri.gov.sk::2d58c1cd-36fb-4858-82a7-443d74043b7d" providerId="AD" clId="Web-{78836D62-CAD9-4B15-8720-A9DA850B9B64}" dt="2022-01-20T08:19:38.615" v="389" actId="1076"/>
          <ac:spMkLst>
            <pc:docMk/>
            <pc:sldMk cId="2020762583" sldId="263"/>
            <ac:spMk id="3" creationId="{E36491CF-2984-452D-974D-215E0A9FA1A3}"/>
          </ac:spMkLst>
        </pc:spChg>
      </pc:sldChg>
      <pc:sldChg chg="addSp delSp modSp add mod replId modClrScheme chgLayout">
        <pc:chgData name="Ferčíková, Iveta" userId="S::iveta.fercikova@mirri.gov.sk::2d58c1cd-36fb-4858-82a7-443d74043b7d" providerId="AD" clId="Web-{78836D62-CAD9-4B15-8720-A9DA850B9B64}" dt="2022-01-20T08:29:30.239" v="671" actId="20577"/>
        <pc:sldMkLst>
          <pc:docMk/>
          <pc:sldMk cId="1151602946" sldId="265"/>
        </pc:sldMkLst>
        <pc:spChg chg="add mod ord">
          <ac:chgData name="Ferčíková, Iveta" userId="S::iveta.fercikova@mirri.gov.sk::2d58c1cd-36fb-4858-82a7-443d74043b7d" providerId="AD" clId="Web-{78836D62-CAD9-4B15-8720-A9DA850B9B64}" dt="2022-01-20T08:24:40.716" v="527" actId="1076"/>
          <ac:spMkLst>
            <pc:docMk/>
            <pc:sldMk cId="1151602946" sldId="265"/>
            <ac:spMk id="2" creationId="{B7213BCF-80F8-4882-9EC6-7BE6305BB6B5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8:29:30.239" v="671" actId="20577"/>
          <ac:spMkLst>
            <pc:docMk/>
            <pc:sldMk cId="1151602946" sldId="265"/>
            <ac:spMk id="3" creationId="{502571FC-2E10-4783-A432-04D21D8ED71E}"/>
          </ac:spMkLst>
        </pc:spChg>
        <pc:spChg chg="del mod">
          <ac:chgData name="Ferčíková, Iveta" userId="S::iveta.fercikova@mirri.gov.sk::2d58c1cd-36fb-4858-82a7-443d74043b7d" providerId="AD" clId="Web-{78836D62-CAD9-4B15-8720-A9DA850B9B64}" dt="2022-01-20T07:58:51.601" v="355"/>
          <ac:spMkLst>
            <pc:docMk/>
            <pc:sldMk cId="1151602946" sldId="265"/>
            <ac:spMk id="47" creationId="{00000000-0000-0000-0000-000000000000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7:49:33.103" v="3" actId="20577"/>
          <ac:spMkLst>
            <pc:docMk/>
            <pc:sldMk cId="1151602946" sldId="265"/>
            <ac:spMk id="49" creationId="{00000000-0000-0000-0000-000000000000}"/>
          </ac:spMkLst>
        </pc:spChg>
      </pc:sldChg>
      <pc:sldChg chg="addSp delSp modSp add replId">
        <pc:chgData name="Ferčíková, Iveta" userId="S::iveta.fercikova@mirri.gov.sk::2d58c1cd-36fb-4858-82a7-443d74043b7d" providerId="AD" clId="Web-{78836D62-CAD9-4B15-8720-A9DA850B9B64}" dt="2022-01-20T08:38:02.127" v="815"/>
        <pc:sldMkLst>
          <pc:docMk/>
          <pc:sldMk cId="166328153" sldId="266"/>
        </pc:sldMkLst>
        <pc:spChg chg="del">
          <ac:chgData name="Ferčíková, Iveta" userId="S::iveta.fercikova@mirri.gov.sk::2d58c1cd-36fb-4858-82a7-443d74043b7d" providerId="AD" clId="Web-{78836D62-CAD9-4B15-8720-A9DA850B9B64}" dt="2022-01-20T08:00:30.588" v="367"/>
          <ac:spMkLst>
            <pc:docMk/>
            <pc:sldMk cId="166328153" sldId="266"/>
            <ac:spMk id="2" creationId="{B7213BCF-80F8-4882-9EC6-7BE6305BB6B5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8:24:59.982" v="528" actId="20577"/>
          <ac:spMkLst>
            <pc:docMk/>
            <pc:sldMk cId="166328153" sldId="266"/>
            <ac:spMk id="3" creationId="{502571FC-2E10-4783-A432-04D21D8ED71E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7:57:18.708" v="299"/>
          <ac:spMkLst>
            <pc:docMk/>
            <pc:sldMk cId="166328153" sldId="266"/>
            <ac:spMk id="6" creationId="{96E48BE8-D324-4576-ACDC-368B1959B0E8}"/>
          </ac:spMkLst>
        </pc:spChg>
        <pc:spChg chg="del mod">
          <ac:chgData name="Ferčíková, Iveta" userId="S::iveta.fercikova@mirri.gov.sk::2d58c1cd-36fb-4858-82a7-443d74043b7d" providerId="AD" clId="Web-{78836D62-CAD9-4B15-8720-A9DA850B9B64}" dt="2022-01-20T08:00:38.651" v="370"/>
          <ac:spMkLst>
            <pc:docMk/>
            <pc:sldMk cId="166328153" sldId="266"/>
            <ac:spMk id="47" creationId="{00000000-0000-0000-0000-000000000000}"/>
          </ac:spMkLst>
        </pc:spChg>
        <pc:graphicFrameChg chg="add mod modGraphic">
          <ac:chgData name="Ferčíková, Iveta" userId="S::iveta.fercikova@mirri.gov.sk::2d58c1cd-36fb-4858-82a7-443d74043b7d" providerId="AD" clId="Web-{78836D62-CAD9-4B15-8720-A9DA850B9B64}" dt="2022-01-20T08:38:02.127" v="815"/>
          <ac:graphicFrameMkLst>
            <pc:docMk/>
            <pc:sldMk cId="166328153" sldId="266"/>
            <ac:graphicFrameMk id="5" creationId="{2E83D8A2-FB30-4216-AE45-440A2F218FF9}"/>
          </ac:graphicFrameMkLst>
        </pc:graphicFrameChg>
      </pc:sldChg>
      <pc:sldChg chg="addSp delSp modSp new mod modClrScheme chgLayout">
        <pc:chgData name="Ferčíková, Iveta" userId="S::iveta.fercikova@mirri.gov.sk::2d58c1cd-36fb-4858-82a7-443d74043b7d" providerId="AD" clId="Web-{78836D62-CAD9-4B15-8720-A9DA850B9B64}" dt="2022-01-20T09:00:04.926" v="1044" actId="20577"/>
        <pc:sldMkLst>
          <pc:docMk/>
          <pc:sldMk cId="2593862603" sldId="267"/>
        </pc:sldMkLst>
        <pc:spChg chg="mod ord">
          <ac:chgData name="Ferčíková, Iveta" userId="S::iveta.fercikova@mirri.gov.sk::2d58c1cd-36fb-4858-82a7-443d74043b7d" providerId="AD" clId="Web-{78836D62-CAD9-4B15-8720-A9DA850B9B64}" dt="2022-01-20T08:25:44.515" v="533" actId="20577"/>
          <ac:spMkLst>
            <pc:docMk/>
            <pc:sldMk cId="2593862603" sldId="267"/>
            <ac:spMk id="2" creationId="{36471376-1A44-43F0-AF2C-37112821FE98}"/>
          </ac:spMkLst>
        </pc:spChg>
        <pc:spChg chg="del">
          <ac:chgData name="Ferčíková, Iveta" userId="S::iveta.fercikova@mirri.gov.sk::2d58c1cd-36fb-4858-82a7-443d74043b7d" providerId="AD" clId="Web-{78836D62-CAD9-4B15-8720-A9DA850B9B64}" dt="2022-01-20T08:17:37.924" v="372"/>
          <ac:spMkLst>
            <pc:docMk/>
            <pc:sldMk cId="2593862603" sldId="267"/>
            <ac:spMk id="3" creationId="{15119DA5-2C68-47E8-AAF6-5784B7B922A8}"/>
          </ac:spMkLst>
        </pc:spChg>
        <pc:spChg chg="add mod">
          <ac:chgData name="Ferčíková, Iveta" userId="S::iveta.fercikova@mirri.gov.sk::2d58c1cd-36fb-4858-82a7-443d74043b7d" providerId="AD" clId="Web-{78836D62-CAD9-4B15-8720-A9DA850B9B64}" dt="2022-01-20T09:00:04.926" v="1044" actId="20577"/>
          <ac:spMkLst>
            <pc:docMk/>
            <pc:sldMk cId="2593862603" sldId="267"/>
            <ac:spMk id="4" creationId="{1A8F2E9D-889D-442D-80FB-15035E94888B}"/>
          </ac:spMkLst>
        </pc:spChg>
        <pc:picChg chg="add mod">
          <ac:chgData name="Ferčíková, Iveta" userId="S::iveta.fercikova@mirri.gov.sk::2d58c1cd-36fb-4858-82a7-443d74043b7d" providerId="AD" clId="Web-{78836D62-CAD9-4B15-8720-A9DA850B9B64}" dt="2022-01-20T08:34:44.356" v="735" actId="14100"/>
          <ac:picMkLst>
            <pc:docMk/>
            <pc:sldMk cId="2593862603" sldId="267"/>
            <ac:picMk id="5" creationId="{DF0AB229-142E-4FD9-8590-2D83F88858EC}"/>
          </ac:picMkLst>
        </pc:picChg>
        <pc:picChg chg="add mod">
          <ac:chgData name="Ferčíková, Iveta" userId="S::iveta.fercikova@mirri.gov.sk::2d58c1cd-36fb-4858-82a7-443d74043b7d" providerId="AD" clId="Web-{78836D62-CAD9-4B15-8720-A9DA850B9B64}" dt="2022-01-20T08:36:10.296" v="771" actId="1076"/>
          <ac:picMkLst>
            <pc:docMk/>
            <pc:sldMk cId="2593862603" sldId="267"/>
            <ac:picMk id="6" creationId="{C0D93649-46F9-465E-9C6C-DDFE8CAA5E70}"/>
          </ac:picMkLst>
        </pc:picChg>
      </pc:sldChg>
      <pc:sldChg chg="addSp delSp modSp add mod replId setBg">
        <pc:chgData name="Ferčíková, Iveta" userId="S::iveta.fercikova@mirri.gov.sk::2d58c1cd-36fb-4858-82a7-443d74043b7d" providerId="AD" clId="Web-{78836D62-CAD9-4B15-8720-A9DA850B9B64}" dt="2022-01-20T09:02:09.960" v="1113" actId="20577"/>
        <pc:sldMkLst>
          <pc:docMk/>
          <pc:sldMk cId="2389645258" sldId="268"/>
        </pc:sldMkLst>
        <pc:spChg chg="mod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2" creationId="{36471376-1A44-43F0-AF2C-37112821FE98}"/>
          </ac:spMkLst>
        </pc:spChg>
        <pc:spChg chg="mod">
          <ac:chgData name="Ferčíková, Iveta" userId="S::iveta.fercikova@mirri.gov.sk::2d58c1cd-36fb-4858-82a7-443d74043b7d" providerId="AD" clId="Web-{78836D62-CAD9-4B15-8720-A9DA850B9B64}" dt="2022-01-20T09:02:09.960" v="1113" actId="20577"/>
          <ac:spMkLst>
            <pc:docMk/>
            <pc:sldMk cId="2389645258" sldId="268"/>
            <ac:spMk id="4" creationId="{1A8F2E9D-889D-442D-80FB-15035E94888B}"/>
          </ac:spMkLst>
        </pc:spChg>
        <pc:spChg chg="add del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9" creationId="{4B6ECB93-D7FF-4F09-A8ED-D4588EE7C7DA}"/>
          </ac:spMkLst>
        </pc:spChg>
        <pc:spChg chg="add del">
          <ac:chgData name="Ferčíková, Iveta" userId="S::iveta.fercikova@mirri.gov.sk::2d58c1cd-36fb-4858-82a7-443d74043b7d" providerId="AD" clId="Web-{78836D62-CAD9-4B15-8720-A9DA850B9B64}" dt="2022-01-20T08:56:29.764" v="936"/>
          <ac:spMkLst>
            <pc:docMk/>
            <pc:sldMk cId="2389645258" sldId="268"/>
            <ac:spMk id="11" creationId="{EBF87945-A001-489F-9D9B-7D9435F0B9CA}"/>
          </ac:spMkLst>
        </pc:spChg>
        <pc:picChg chg="add mod">
          <ac:chgData name="Ferčíková, Iveta" userId="S::iveta.fercikova@mirri.gov.sk::2d58c1cd-36fb-4858-82a7-443d74043b7d" providerId="AD" clId="Web-{78836D62-CAD9-4B15-8720-A9DA850B9B64}" dt="2022-01-20T09:00:11.676" v="1045" actId="1076"/>
          <ac:picMkLst>
            <pc:docMk/>
            <pc:sldMk cId="2389645258" sldId="268"/>
            <ac:picMk id="3" creationId="{48573CCA-EA78-4562-94B9-DADA06099988}"/>
          </ac:picMkLst>
        </pc:picChg>
        <pc:picChg chg="del">
          <ac:chgData name="Ferčíková, Iveta" userId="S::iveta.fercikova@mirri.gov.sk::2d58c1cd-36fb-4858-82a7-443d74043b7d" providerId="AD" clId="Web-{78836D62-CAD9-4B15-8720-A9DA850B9B64}" dt="2022-01-20T08:36:19.781" v="773"/>
          <ac:picMkLst>
            <pc:docMk/>
            <pc:sldMk cId="2389645258" sldId="268"/>
            <ac:picMk id="5" creationId="{DF0AB229-142E-4FD9-8590-2D83F88858EC}"/>
          </ac:picMkLst>
        </pc:picChg>
        <pc:picChg chg="del">
          <ac:chgData name="Ferčíková, Iveta" userId="S::iveta.fercikova@mirri.gov.sk::2d58c1cd-36fb-4858-82a7-443d74043b7d" providerId="AD" clId="Web-{78836D62-CAD9-4B15-8720-A9DA850B9B64}" dt="2022-01-20T08:36:21.656" v="774"/>
          <ac:picMkLst>
            <pc:docMk/>
            <pc:sldMk cId="2389645258" sldId="268"/>
            <ac:picMk id="6" creationId="{C0D93649-46F9-465E-9C6C-DDFE8CAA5E70}"/>
          </ac:picMkLst>
        </pc:picChg>
      </pc:sldChg>
      <pc:sldChg chg="addSp delSp modSp add del replId">
        <pc:chgData name="Ferčíková, Iveta" userId="S::iveta.fercikova@mirri.gov.sk::2d58c1cd-36fb-4858-82a7-443d74043b7d" providerId="AD" clId="Web-{78836D62-CAD9-4B15-8720-A9DA850B9B64}" dt="2022-01-20T08:30:35.381" v="678"/>
        <pc:sldMkLst>
          <pc:docMk/>
          <pc:sldMk cId="4156699011" sldId="268"/>
        </pc:sldMkLst>
        <pc:spChg chg="del">
          <ac:chgData name="Ferčíková, Iveta" userId="S::iveta.fercikova@mirri.gov.sk::2d58c1cd-36fb-4858-82a7-443d74043b7d" providerId="AD" clId="Web-{78836D62-CAD9-4B15-8720-A9DA850B9B64}" dt="2022-01-20T08:29:43.255" v="674"/>
          <ac:spMkLst>
            <pc:docMk/>
            <pc:sldMk cId="4156699011" sldId="268"/>
            <ac:spMk id="2" creationId="{36471376-1A44-43F0-AF2C-37112821FE98}"/>
          </ac:spMkLst>
        </pc:spChg>
        <pc:spChg chg="del">
          <ac:chgData name="Ferčíková, Iveta" userId="S::iveta.fercikova@mirri.gov.sk::2d58c1cd-36fb-4858-82a7-443d74043b7d" providerId="AD" clId="Web-{78836D62-CAD9-4B15-8720-A9DA850B9B64}" dt="2022-01-20T08:29:43.240" v="673"/>
          <ac:spMkLst>
            <pc:docMk/>
            <pc:sldMk cId="4156699011" sldId="268"/>
            <ac:spMk id="4" creationId="{1A8F2E9D-889D-442D-80FB-15035E94888B}"/>
          </ac:spMkLst>
        </pc:spChg>
        <pc:spChg chg="add del mod">
          <ac:chgData name="Ferčíková, Iveta" userId="S::iveta.fercikova@mirri.gov.sk::2d58c1cd-36fb-4858-82a7-443d74043b7d" providerId="AD" clId="Web-{78836D62-CAD9-4B15-8720-A9DA850B9B64}" dt="2022-01-20T08:29:55.865" v="677"/>
          <ac:spMkLst>
            <pc:docMk/>
            <pc:sldMk cId="4156699011" sldId="268"/>
            <ac:spMk id="5" creationId="{5476FEC4-8921-44DA-BBF4-CBC544733562}"/>
          </ac:spMkLst>
        </pc:spChg>
        <pc:spChg chg="add del mod">
          <ac:chgData name="Ferčíková, Iveta" userId="S::iveta.fercikova@mirri.gov.sk::2d58c1cd-36fb-4858-82a7-443d74043b7d" providerId="AD" clId="Web-{78836D62-CAD9-4B15-8720-A9DA850B9B64}" dt="2022-01-20T08:29:49.646" v="675"/>
          <ac:spMkLst>
            <pc:docMk/>
            <pc:sldMk cId="4156699011" sldId="268"/>
            <ac:spMk id="7" creationId="{6C381805-FBE5-45A8-B3E4-E186692ED3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rri.gov.sk/projekty/projekty-esif/operacny-program-integrovana-infrastruktura/prioritna-os-7-informacna-spolocnost/vyzvania-a-vyzvy/vyzva-c-1-2022-na-predkladanie-ziadosti-na-vyber-odbornych-it-konzultantov-pre-operacny-program-integrovana-infrastruktura-prioritna-os-7-informacna-spolocnost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okovania.gov.sk/RVL/Material/26484/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varia.sk/open-data-lab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opbyrokracii.s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rri.gov.sk/wp-content/uploads/2018/10/SP_Otvorene_udaje_schvalena-2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Zástupný symbol obsahu 5"/>
          <p:cNvSpPr/>
          <p:nvPr/>
        </p:nvSpPr>
        <p:spPr>
          <a:xfrm>
            <a:off x="484920" y="732240"/>
            <a:ext cx="9363600" cy="3913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Zástupný symbol obsahu 2_0"/>
          <p:cNvSpPr/>
          <p:nvPr/>
        </p:nvSpPr>
        <p:spPr>
          <a:xfrm>
            <a:off x="205560" y="1877040"/>
            <a:ext cx="9642600" cy="3022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rmAutofit/>
          </a:bodyPr>
          <a:lstStyle/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800" b="0" strike="noStrike" spc="-1">
              <a:latin typeface="Arial"/>
            </a:endParaRPr>
          </a:p>
        </p:txBody>
      </p:sp>
      <p:sp>
        <p:nvSpPr>
          <p:cNvPr id="40" name="Zaoblený obdĺžnik 4_0"/>
          <p:cNvSpPr/>
          <p:nvPr/>
        </p:nvSpPr>
        <p:spPr>
          <a:xfrm>
            <a:off x="7408800" y="206640"/>
            <a:ext cx="2666880" cy="778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Zástupný symbol obsahu 2_1"/>
          <p:cNvSpPr/>
          <p:nvPr/>
        </p:nvSpPr>
        <p:spPr>
          <a:xfrm>
            <a:off x="25560" y="26640"/>
            <a:ext cx="9642600" cy="469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sk-SK" sz="1400" b="0" strike="noStrike" spc="-1">
                <a:solidFill>
                  <a:srgbClr val="000000"/>
                </a:solidFill>
                <a:latin typeface="Verdana"/>
                <a:ea typeface="Verdana"/>
              </a:rPr>
              <a:t>Názov projektu: Zlepšenie využívania údajov vo verejnej správe</a:t>
            </a: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sk-SK" sz="1400" b="0" strike="noStrike" spc="-1">
                <a:solidFill>
                  <a:srgbClr val="000000"/>
                </a:solidFill>
                <a:latin typeface="Verdana"/>
                <a:ea typeface="Verdana"/>
              </a:rPr>
              <a:t>Kód projektu: 314011S979</a:t>
            </a:r>
            <a:r>
              <a:rPr lang="sk-SK" sz="1400" b="0" strike="noStrike" spc="-1">
                <a:solidFill>
                  <a:srgbClr val="FFFFFF"/>
                </a:solidFill>
                <a:latin typeface="Verdana"/>
                <a:ea typeface="Verdana"/>
              </a:rPr>
              <a:t>	 		</a:t>
            </a:r>
            <a:endParaRPr lang="en-US" sz="1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US" sz="1400" b="0" strike="noStrike" spc="-1">
              <a:latin typeface="Arial"/>
            </a:endParaRPr>
          </a:p>
        </p:txBody>
      </p:sp>
      <p:sp>
        <p:nvSpPr>
          <p:cNvPr id="42" name="BlokTextu 1_0"/>
          <p:cNvSpPr/>
          <p:nvPr/>
        </p:nvSpPr>
        <p:spPr>
          <a:xfrm>
            <a:off x="195480" y="5438880"/>
            <a:ext cx="5397840" cy="302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sk-SK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Tento projekt je podporený z Európskeho sociálneho fondu</a:t>
            </a:r>
            <a:endParaRPr lang="en-US" sz="1400" b="0" strike="noStrike" spc="-1">
              <a:latin typeface="Arial"/>
            </a:endParaRPr>
          </a:p>
        </p:txBody>
      </p:sp>
      <p:sp>
        <p:nvSpPr>
          <p:cNvPr id="43" name="TextShape 1_1"/>
          <p:cNvSpPr/>
          <p:nvPr/>
        </p:nvSpPr>
        <p:spPr>
          <a:xfrm>
            <a:off x="457200" y="1371600"/>
            <a:ext cx="2465640" cy="59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000" b="1" strike="noStrike" spc="-1" err="1">
                <a:solidFill>
                  <a:srgbClr val="000000"/>
                </a:solidFill>
                <a:latin typeface="Arial"/>
                <a:ea typeface="DejaVu Sans"/>
              </a:rPr>
              <a:t>Pracovná</a:t>
            </a:r>
            <a:r>
              <a:rPr lang="en-US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en-US" sz="2000" b="1" strike="noStrike" spc="-1" err="1">
                <a:solidFill>
                  <a:srgbClr val="000000"/>
                </a:solidFill>
                <a:latin typeface="Arial"/>
                <a:ea typeface="DejaVu Sans"/>
              </a:rPr>
              <a:t>skupina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</p:txBody>
      </p:sp>
      <p:pic>
        <p:nvPicPr>
          <p:cNvPr id="44" name="Picture 44_12"/>
          <p:cNvPicPr/>
          <p:nvPr/>
        </p:nvPicPr>
        <p:blipFill>
          <a:blip r:embed="rId3"/>
          <a:stretch/>
        </p:blipFill>
        <p:spPr>
          <a:xfrm>
            <a:off x="8228160" y="5028480"/>
            <a:ext cx="1848960" cy="615240"/>
          </a:xfrm>
          <a:prstGeom prst="rect">
            <a:avLst/>
          </a:prstGeom>
          <a:ln w="25560">
            <a:noFill/>
          </a:ln>
        </p:spPr>
      </p:pic>
      <p:sp>
        <p:nvSpPr>
          <p:cNvPr id="45" name="Rectangle 45"/>
          <p:cNvSpPr/>
          <p:nvPr/>
        </p:nvSpPr>
        <p:spPr>
          <a:xfrm>
            <a:off x="457200" y="1877040"/>
            <a:ext cx="8941320" cy="111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000" b="1" strike="noStrike" spc="-1" err="1">
                <a:solidFill>
                  <a:srgbClr val="00008B"/>
                </a:solidFill>
                <a:latin typeface="Arial"/>
                <a:ea typeface="DejaVu Sans"/>
              </a:rPr>
              <a:t>Otvorené</a:t>
            </a:r>
            <a:r>
              <a:rPr lang="en-US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 </a:t>
            </a:r>
            <a:r>
              <a:rPr lang="en-US" sz="4000" b="1" strike="noStrike" spc="-1" err="1">
                <a:solidFill>
                  <a:srgbClr val="00008B"/>
                </a:solidFill>
                <a:latin typeface="Arial"/>
                <a:ea typeface="DejaVu Sans"/>
              </a:rPr>
              <a:t>údaje</a:t>
            </a:r>
            <a: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 a</a:t>
            </a:r>
            <a:b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</a:br>
            <a:r>
              <a:rPr lang="sk-SK" sz="4000" b="1" strike="noStrike" spc="-1">
                <a:solidFill>
                  <a:srgbClr val="00008B"/>
                </a:solidFill>
                <a:latin typeface="Arial"/>
                <a:ea typeface="DejaVu Sans"/>
              </a:rPr>
              <a:t>Dátoví kurátori</a:t>
            </a:r>
            <a:endParaRPr lang="en-US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en-US" sz="4000" b="0" strike="noStrike" spc="-1">
              <a:latin typeface="Arial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90020" y="3654000"/>
            <a:ext cx="190296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sk-SK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25.01.2022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Aktuálny stav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551374" y="1354819"/>
            <a:ext cx="9072000" cy="946440"/>
          </a:xfrm>
        </p:spPr>
        <p:txBody>
          <a:bodyPr/>
          <a:lstStyle/>
          <a:p>
            <a:pPr marL="285750" indent="-285750">
              <a:buFont typeface="Wingdings"/>
              <a:buChar char="ü"/>
            </a:pPr>
            <a:r>
              <a:rPr lang="sk-SK" sz="1600"/>
              <a:t>Prebehla analýza hodnotení (¾) - dáta, hodnotiace správy</a:t>
            </a:r>
            <a:endParaRPr lang="en-US"/>
          </a:p>
          <a:p>
            <a:pPr marL="285750" indent="-285750">
              <a:buFont typeface="Wingdings"/>
              <a:buChar char="ü"/>
            </a:pPr>
            <a:r>
              <a:rPr lang="sk-SK" sz="1600"/>
              <a:t>Zber príkladov dobrej praxe pre sledované dimenzie (databáza)</a:t>
            </a:r>
          </a:p>
          <a:p>
            <a:pPr marL="285750" indent="-285750">
              <a:buFont typeface="Wingdings"/>
              <a:buChar char="ü"/>
            </a:pPr>
            <a:r>
              <a:rPr lang="sk-SK" sz="1600"/>
              <a:t>Rozšírenie požiadaviek na portál OD2.0 </a:t>
            </a:r>
          </a:p>
          <a:p>
            <a:pPr marL="285750" indent="-285750">
              <a:buFont typeface="Wingdings"/>
              <a:buChar char="ü"/>
            </a:pPr>
            <a:r>
              <a:rPr lang="sk-SK" sz="1600"/>
              <a:t>Oslovenie ODMI o sprístupnenie dotazníkov lídrov</a:t>
            </a:r>
            <a:endParaRPr lang="sk-SK"/>
          </a:p>
          <a:p>
            <a:pPr marL="285750" indent="-285750">
              <a:buFont typeface="Wingdings"/>
              <a:buChar char="ü"/>
            </a:pPr>
            <a:r>
              <a:rPr lang="sk-SK" sz="1600"/>
              <a:t>Plán na zlepšenie - v procese (včas na PS OÚ)</a:t>
            </a:r>
          </a:p>
        </p:txBody>
      </p:sp>
      <p:pic>
        <p:nvPicPr>
          <p:cNvPr id="5" name="Obrázok 5">
            <a:extLst>
              <a:ext uri="{FF2B5EF4-FFF2-40B4-BE49-F238E27FC236}">
                <a16:creationId xmlns:a16="http://schemas.microsoft.com/office/drawing/2014/main" id="{DF0AB229-142E-4FD9-8590-2D83F888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2" y="2887012"/>
            <a:ext cx="6004487" cy="2776567"/>
          </a:xfrm>
          <a:prstGeom prst="rect">
            <a:avLst/>
          </a:prstGeom>
        </p:spPr>
      </p:pic>
      <p:pic>
        <p:nvPicPr>
          <p:cNvPr id="6" name="Obrázok 6" descr="Obrázok, na ktorom je mapa&#10;&#10;Automaticky generovaný popis">
            <a:extLst>
              <a:ext uri="{FF2B5EF4-FFF2-40B4-BE49-F238E27FC236}">
                <a16:creationId xmlns:a16="http://schemas.microsoft.com/office/drawing/2014/main" id="{C0D93649-46F9-465E-9C6C-DDFE8CAA5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098" y="509713"/>
            <a:ext cx="4791601" cy="29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62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Akú má táto aktivita pridanú hodnotu? 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4999589" cy="4167247"/>
          </a:xfrm>
        </p:spPr>
        <p:txBody>
          <a:bodyPr/>
          <a:lstStyle/>
          <a:p>
            <a:r>
              <a:rPr lang="sk-SK" sz="1600" b="1"/>
              <a:t>Zlepšovanie postavenia SR = lepší prístup ku kvalitnejším otvoreným údajom pre každého</a:t>
            </a:r>
            <a:endParaRPr lang="en-US"/>
          </a:p>
          <a:p>
            <a:endParaRPr lang="sk-SK" sz="1600"/>
          </a:p>
          <a:p>
            <a:pPr marL="285750" indent="-285750">
              <a:buFont typeface="Arial"/>
              <a:buChar char="•"/>
            </a:pPr>
            <a:r>
              <a:rPr lang="sk-SK" sz="1600"/>
              <a:t>Zvýšenie kvality portálu: používatelia, producenti dát </a:t>
            </a:r>
            <a:endParaRPr lang="sk-SK"/>
          </a:p>
          <a:p>
            <a:pPr marL="285750" indent="-285750">
              <a:buFont typeface="Arial"/>
              <a:buChar char="•"/>
            </a:pPr>
            <a:r>
              <a:rPr lang="sk-SK" sz="1600"/>
              <a:t>Verifikácia požiadaviek s očakávaniami EÚ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Smerovania v súlade so smerovaním zvyšku EÚ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Lepší monitoring (dopad, používanie portálu, najpoužívanejšie </a:t>
            </a:r>
            <a:r>
              <a:rPr lang="sk-SK" sz="1600" err="1"/>
              <a:t>datasety</a:t>
            </a:r>
            <a:r>
              <a:rPr lang="sk-SK" sz="1600"/>
              <a:t>) </a:t>
            </a:r>
          </a:p>
          <a:p>
            <a:pPr marL="285750" indent="-285750">
              <a:buFont typeface="Arial"/>
              <a:buChar char="•"/>
            </a:pPr>
            <a:r>
              <a:rPr lang="sk-SK" sz="1600"/>
              <a:t>Meranie progresu </a:t>
            </a:r>
          </a:p>
          <a:p>
            <a:pPr marL="285750" indent="-285750">
              <a:buFont typeface="Arial"/>
              <a:buChar char="•"/>
            </a:pPr>
            <a:r>
              <a:rPr lang="sk-SK" sz="1600" err="1">
                <a:ea typeface="+mj-lt"/>
                <a:cs typeface="+mj-lt"/>
              </a:rPr>
              <a:t>Value</a:t>
            </a:r>
            <a:r>
              <a:rPr lang="sk-SK" sz="1600">
                <a:ea typeface="+mj-lt"/>
                <a:cs typeface="+mj-lt"/>
              </a:rPr>
              <a:t> </a:t>
            </a:r>
            <a:r>
              <a:rPr lang="sk-SK" sz="1600" err="1">
                <a:ea typeface="+mj-lt"/>
                <a:cs typeface="+mj-lt"/>
              </a:rPr>
              <a:t>for</a:t>
            </a:r>
            <a:r>
              <a:rPr lang="sk-SK" sz="1600">
                <a:ea typeface="+mj-lt"/>
                <a:cs typeface="+mj-lt"/>
              </a:rPr>
              <a:t> Money </a:t>
            </a:r>
          </a:p>
          <a:p>
            <a:pPr marL="285750" indent="-285750">
              <a:buFont typeface="Arial"/>
              <a:buChar char="•"/>
            </a:pPr>
            <a:endParaRPr lang="sk-SK" sz="1600">
              <a:ea typeface="+mj-lt"/>
              <a:cs typeface="+mj-lt"/>
            </a:endParaRPr>
          </a:p>
          <a:p>
            <a:endParaRPr lang="sk-SK" sz="1600"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  <p:pic>
        <p:nvPicPr>
          <p:cNvPr id="3" name="Obrázok 6" descr="Obrázok, na ktorom je text, fľaša, vnútri&#10;&#10;Automaticky generovaný popis">
            <a:extLst>
              <a:ext uri="{FF2B5EF4-FFF2-40B4-BE49-F238E27FC236}">
                <a16:creationId xmlns:a16="http://schemas.microsoft.com/office/drawing/2014/main" id="{48573CCA-EA78-4562-94B9-DADA06099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777" y="1212256"/>
            <a:ext cx="4871923" cy="324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45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Očakávania od členov pracovnej skupiny</a:t>
            </a:r>
            <a:endParaRPr lang="sk-SK" sz="2800" b="1" spc="-1" err="1">
              <a:solidFill>
                <a:srgbClr val="00008B"/>
              </a:solidFill>
              <a:latin typeface="Arial"/>
              <a:cs typeface="+mn-cs"/>
            </a:endParaRP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9526390" cy="4167247"/>
          </a:xfrm>
        </p:spPr>
        <p:txBody>
          <a:bodyPr/>
          <a:lstStyle/>
          <a:p>
            <a:pPr marL="285750" indent="-285750">
              <a:buFont typeface="Wingdings"/>
              <a:buChar char="Ø"/>
            </a:pPr>
            <a:r>
              <a:rPr lang="sk-SK" sz="1600"/>
              <a:t>Spätná väzba na Plán aktivít a na sledované ciele </a:t>
            </a:r>
            <a:endParaRPr lang="sk-SK"/>
          </a:p>
          <a:p>
            <a:pPr marL="285750" indent="-285750">
              <a:buFont typeface="Wingdings"/>
              <a:buChar char="Ø"/>
            </a:pPr>
            <a:endParaRPr lang="sk-SK" sz="1600"/>
          </a:p>
          <a:p>
            <a:pPr marL="285750" indent="-285750">
              <a:buFont typeface="Wingdings"/>
              <a:buChar char="Ø"/>
            </a:pPr>
            <a:r>
              <a:rPr lang="sk-SK" sz="1600"/>
              <a:t>Spolupráca pri napĺňaní aktivít - v niektorých bude potrebná súčinnosť </a:t>
            </a:r>
          </a:p>
          <a:p>
            <a:pPr marL="285750" indent="-285750">
              <a:buFont typeface="Wingdings"/>
              <a:buChar char="Ø"/>
            </a:pPr>
            <a:endParaRPr lang="sk-SK" sz="1600"/>
          </a:p>
          <a:p>
            <a:pPr marL="285750" indent="-285750">
              <a:buFont typeface="Wingdings"/>
              <a:buChar char="Ø"/>
            </a:pPr>
            <a:r>
              <a:rPr lang="sk-SK" sz="1600"/>
              <a:t>Aktualizácia Strategickej priority: Otvorené údaje </a:t>
            </a:r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</p:spTree>
    <p:extLst>
      <p:ext uri="{BB962C8B-B14F-4D97-AF65-F5344CB8AC3E}">
        <p14:creationId xmlns:p14="http://schemas.microsoft.com/office/powerpoint/2010/main" val="1504425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18287" y="474117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6. Dopytová výzva Manažment údajov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273189" y="1194560"/>
            <a:ext cx="8911800" cy="27993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r>
              <a:rPr lang="sk-SK" sz="1600" b="1" u="sng" spc="-1">
                <a:ea typeface="+mn-lt"/>
                <a:cs typeface="+mn-lt"/>
              </a:rPr>
              <a:t>Otvorené 3. hodnotiace kolo</a:t>
            </a:r>
            <a:r>
              <a:rPr lang="sk-SK" sz="1600" spc="-1">
                <a:ea typeface="+mn-lt"/>
                <a:cs typeface="+mn-lt"/>
              </a:rPr>
              <a:t> do 31.1.2022 - všetky podané projekty majú aj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endParaRPr lang="sk-SK" sz="1600" spc="-1">
              <a:ea typeface="+mn-lt"/>
              <a:cs typeface="+mn-lt"/>
            </a:endParaRPr>
          </a:p>
          <a:p>
            <a:endParaRPr lang="sk-SK" sz="1600" spc="-1">
              <a:cs typeface="Arial"/>
            </a:endParaRPr>
          </a:p>
          <a:p>
            <a:r>
              <a:rPr lang="sk-SK" sz="1600" b="1" u="sng" spc="-1">
                <a:cs typeface="Arial"/>
              </a:rPr>
              <a:t>4. hodnotiace kolo: 1.2.2022 - 31.3.2022</a:t>
            </a:r>
            <a:r>
              <a:rPr lang="sk-SK" sz="1600" spc="-1">
                <a:cs typeface="Arial"/>
              </a:rPr>
              <a:t> ... projektové dokumenty do </a:t>
            </a:r>
            <a:r>
              <a:rPr lang="sk-SK" sz="1600" spc="-1" err="1">
                <a:cs typeface="Arial"/>
              </a:rPr>
              <a:t>metaIS</a:t>
            </a:r>
            <a:r>
              <a:rPr lang="sk-SK" sz="1600" spc="-1">
                <a:cs typeface="Arial"/>
              </a:rPr>
              <a:t> do cca 1. marcového týždňa </a:t>
            </a:r>
          </a:p>
          <a:p>
            <a:endParaRPr lang="sk-SK" sz="1600" spc="-1">
              <a:cs typeface="Arial"/>
            </a:endParaRPr>
          </a:p>
          <a:p>
            <a:r>
              <a:rPr lang="sk-SK" sz="1600" spc="-1">
                <a:cs typeface="Arial"/>
              </a:rPr>
              <a:t>... Dátový program MIRRI – na vláde SR</a:t>
            </a:r>
          </a:p>
          <a:p>
            <a:endParaRPr lang="sk-SK" sz="1600" spc="-1">
              <a:cs typeface="Arial"/>
            </a:endParaRPr>
          </a:p>
          <a:p>
            <a:r>
              <a:rPr lang="sk-SK" sz="1600" b="1" u="sng" spc="-1">
                <a:cs typeface="Arial"/>
              </a:rPr>
              <a:t>IT konzultanti:</a:t>
            </a:r>
            <a:r>
              <a:rPr lang="sk-SK" sz="1600" spc="-1">
                <a:cs typeface="Arial"/>
              </a:rPr>
              <a:t> výzva, zapojte sa:</a:t>
            </a:r>
          </a:p>
          <a:p>
            <a:endParaRPr lang="sk-SK" sz="1600" spc="-1">
              <a:cs typeface="Arial"/>
            </a:endParaRPr>
          </a:p>
          <a:p>
            <a:endParaRPr lang="sk-SK" sz="1600" spc="-1">
              <a:cs typeface="Arial"/>
            </a:endParaRPr>
          </a:p>
          <a:p>
            <a:endParaRPr lang="sk-SK" sz="1600" spc="-1"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D6FAA5-2E41-4AC7-9189-8AB771CA8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998263"/>
              </p:ext>
            </p:extLst>
          </p:nvPr>
        </p:nvGraphicFramePr>
        <p:xfrm>
          <a:off x="4032250" y="2032080"/>
          <a:ext cx="5998402" cy="3639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798">
                  <a:extLst>
                    <a:ext uri="{9D8B030D-6E8A-4147-A177-3AD203B41FA5}">
                      <a16:colId xmlns:a16="http://schemas.microsoft.com/office/drawing/2014/main" val="396690324"/>
                    </a:ext>
                  </a:extLst>
                </a:gridCol>
                <a:gridCol w="4683604">
                  <a:extLst>
                    <a:ext uri="{9D8B030D-6E8A-4147-A177-3AD203B41FA5}">
                      <a16:colId xmlns:a16="http://schemas.microsoft.com/office/drawing/2014/main" val="476360758"/>
                    </a:ext>
                  </a:extLst>
                </a:gridCol>
              </a:tblGrid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1.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september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081940905"/>
                  </a:ext>
                </a:extLst>
              </a:tr>
              <a:tr h="21672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Štatistický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úrad</a:t>
                      </a:r>
                      <a:r>
                        <a:rPr lang="en-US" sz="1050">
                          <a:effectLst/>
                        </a:rPr>
                        <a:t>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Vybudovanie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informačného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systému</a:t>
                      </a:r>
                      <a:r>
                        <a:rPr lang="en-US" sz="1050">
                          <a:effectLst/>
                        </a:rPr>
                        <a:t> Register </a:t>
                      </a:r>
                      <a:r>
                        <a:rPr lang="en-US" sz="1050" err="1">
                          <a:effectLst/>
                        </a:rPr>
                        <a:t>Podnikov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64259816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2.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november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752220430"/>
                  </a:ext>
                </a:extLst>
              </a:tr>
              <a:tr h="20898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ÚRSO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prostredí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regulácie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sieťových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odvetví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19264718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Trnava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Trnava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528503175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Topoľčany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Vybudovanie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digitálneho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geomodelu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(DGM)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68661830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3. 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uzávierka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050" err="1">
                          <a:solidFill>
                            <a:schemeClr val="tx1"/>
                          </a:solidFill>
                          <a:effectLst/>
                        </a:rPr>
                        <a:t>január</a:t>
                      </a:r>
                      <a:r>
                        <a:rPr lang="en-US" sz="1050">
                          <a:solidFill>
                            <a:schemeClr val="tx1"/>
                          </a:solidFill>
                          <a:effectLst/>
                        </a:rPr>
                        <a:t> 2022):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78203065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MS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RESS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468115260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MŽP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IS CITES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910014738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</a:rPr>
                        <a:t>MŽP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IS Register </a:t>
                      </a:r>
                      <a:r>
                        <a:rPr lang="en-US" sz="1050" err="1">
                          <a:effectLst/>
                        </a:rPr>
                        <a:t>fluórovaných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skleníkových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plynov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987091004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Zvolen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Zvolen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3780708270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Snina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Snina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347212918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Svidník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meste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Svidník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320929899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Štatistický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úrad</a:t>
                      </a:r>
                      <a:r>
                        <a:rPr lang="en-US" sz="1050">
                          <a:effectLst/>
                        </a:rPr>
                        <a:t> SR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Registra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právnických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osôb</a:t>
                      </a:r>
                      <a:r>
                        <a:rPr lang="en-US" sz="1050">
                          <a:effectLst/>
                        </a:rPr>
                        <a:t>, </a:t>
                      </a:r>
                      <a:r>
                        <a:rPr lang="en-US" sz="1050" err="1">
                          <a:effectLst/>
                        </a:rPr>
                        <a:t>podnikateľov</a:t>
                      </a:r>
                      <a:r>
                        <a:rPr lang="en-US" sz="1050">
                          <a:effectLst/>
                        </a:rPr>
                        <a:t> a </a:t>
                      </a:r>
                      <a:r>
                        <a:rPr lang="en-US" sz="1050" err="1">
                          <a:effectLst/>
                        </a:rPr>
                        <a:t>orgánov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verejnej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moci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286597264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Zlaté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Moravce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v </a:t>
                      </a:r>
                      <a:r>
                        <a:rPr lang="en-US" sz="1050" err="1">
                          <a:effectLst/>
                        </a:rPr>
                        <a:t>meste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Zlaté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Moravce</a:t>
                      </a:r>
                      <a:endParaRPr lang="en-US" sz="1050">
                        <a:effectLst/>
                      </a:endParaRP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746758571"/>
                  </a:ext>
                </a:extLst>
              </a:tr>
              <a:tr h="185760"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Liptovský</a:t>
                      </a:r>
                      <a:r>
                        <a:rPr lang="en-US" sz="1050">
                          <a:effectLst/>
                        </a:rPr>
                        <a:t> Mikuláš</a:t>
                      </a:r>
                    </a:p>
                  </a:txBody>
                  <a:tcPr marL="44450" marR="44450" marT="9525" marB="9525" anchor="b"/>
                </a:tc>
                <a:tc>
                  <a:txBody>
                    <a:bodyPr/>
                    <a:lstStyle/>
                    <a:p>
                      <a:r>
                        <a:rPr lang="en-US" sz="1050" err="1">
                          <a:effectLst/>
                        </a:rPr>
                        <a:t>Manažment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údajov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mesta</a:t>
                      </a:r>
                      <a:r>
                        <a:rPr lang="en-US" sz="1050">
                          <a:effectLst/>
                        </a:rPr>
                        <a:t> </a:t>
                      </a:r>
                      <a:r>
                        <a:rPr lang="en-US" sz="1050" err="1">
                          <a:effectLst/>
                        </a:rPr>
                        <a:t>Liptovský</a:t>
                      </a:r>
                      <a:r>
                        <a:rPr lang="en-US" sz="1050">
                          <a:effectLst/>
                        </a:rPr>
                        <a:t> Mikuláš</a:t>
                      </a:r>
                    </a:p>
                  </a:txBody>
                  <a:tcPr marL="44450" marR="44450" marT="9525" marB="9525" anchor="b"/>
                </a:tc>
                <a:extLst>
                  <a:ext uri="{0D108BD9-81ED-4DB2-BD59-A6C34878D82A}">
                    <a16:rowId xmlns:a16="http://schemas.microsoft.com/office/drawing/2014/main" val="15685474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B5C475A-4A54-4724-896A-04F4ECD331E6}"/>
              </a:ext>
            </a:extLst>
          </p:cNvPr>
          <p:cNvSpPr txBox="1"/>
          <p:nvPr/>
        </p:nvSpPr>
        <p:spPr>
          <a:xfrm>
            <a:off x="249364" y="3214594"/>
            <a:ext cx="3770232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ea typeface="+mn-lt"/>
                <a:cs typeface="+mn-lt"/>
                <a:hlinkClick r:id="rId3"/>
              </a:rPr>
              <a:t>https://www.mirri.gov.sk/projekty/projekty-esif/operacny-program-integrovana-infrastruktura/prioritna-os-7-informacna-spolocnost/vyzvania-a-vyzvy/vyzva-c-1-2022-na-predkladanie-ziadosti-na-vyber-odbornych-it-konzultantov-pre-operacny-program-integrovana-infrastruktura-prioritna-os-7-informacna-spolocnost/</a:t>
            </a:r>
            <a:r>
              <a:rPr lang="en-US" sz="1600">
                <a:ea typeface="+mn-lt"/>
                <a:cs typeface="+mn-lt"/>
              </a:rPr>
              <a:t> 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959930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471376-1A44-43F0-AF2C-37112821F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226080"/>
            <a:ext cx="9358696" cy="946440"/>
          </a:xfrm>
        </p:spPr>
        <p:txBody>
          <a:bodyPr/>
          <a:lstStyle/>
          <a:p>
            <a:pPr algn="ctr"/>
            <a:r>
              <a:rPr lang="sk-SK" sz="2800" b="1" spc="-1">
                <a:solidFill>
                  <a:srgbClr val="00008B"/>
                </a:solidFill>
                <a:ea typeface="+mj-lt"/>
                <a:cs typeface="+mj-lt"/>
              </a:rPr>
              <a:t>7. Plány / Aktivity jednotlivých rezortov s </a:t>
            </a:r>
            <a:r>
              <a:rPr lang="sk-SK" sz="2800" b="1" spc="-1" err="1">
                <a:solidFill>
                  <a:srgbClr val="00008B"/>
                </a:solidFill>
                <a:ea typeface="+mj-lt"/>
                <a:cs typeface="+mj-lt"/>
              </a:rPr>
              <a:t>Open</a:t>
            </a:r>
            <a:r>
              <a:rPr lang="sk-SK" sz="2800" b="1" spc="-1">
                <a:solidFill>
                  <a:srgbClr val="00008B"/>
                </a:solidFill>
                <a:ea typeface="+mj-lt"/>
                <a:cs typeface="+mj-lt"/>
              </a:rPr>
              <a:t> dátami na rok 2022 </a:t>
            </a:r>
            <a:br>
              <a:rPr lang="sk-SK" sz="2800" b="1" spc="-1">
                <a:ea typeface="+mj-lt"/>
                <a:cs typeface="+mj-lt"/>
              </a:rPr>
            </a:br>
            <a:endParaRPr lang="sk-SK" sz="2800" b="1" spc="-1">
              <a:solidFill>
                <a:srgbClr val="00008B"/>
              </a:solidFill>
              <a:cs typeface="Arial"/>
            </a:endParaRP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A8F2E9D-889D-442D-80FB-15035E94888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58666" y="1076840"/>
            <a:ext cx="9526390" cy="4167247"/>
          </a:xfrm>
        </p:spPr>
        <p:txBody>
          <a:bodyPr/>
          <a:lstStyle/>
          <a:p>
            <a:pPr marL="285750" indent="-285750">
              <a:buFont typeface="Wingdings"/>
              <a:buChar char="Ø"/>
            </a:pPr>
            <a:r>
              <a:rPr lang="sk-SK" sz="1600"/>
              <a:t>Krátka prezentácia rezortov (ÚGKK , MPSVaR SR, NKÚ)</a:t>
            </a:r>
            <a:endParaRPr lang="sk-SK" sz="1000"/>
          </a:p>
          <a:p>
            <a:endParaRPr lang="sk-SK" sz="1600">
              <a:cs typeface="Arial"/>
            </a:endParaRPr>
          </a:p>
          <a:p>
            <a:pPr marL="285750" indent="-285750">
              <a:buFont typeface="Wingdings"/>
              <a:buChar char="Ø"/>
            </a:pPr>
            <a:endParaRPr lang="sk-SK" sz="1600">
              <a:cs typeface="Arial"/>
            </a:endParaRPr>
          </a:p>
          <a:p>
            <a:pPr marL="285750" indent="-285750">
              <a:buFont typeface="Wingdings"/>
              <a:buChar char="Ø"/>
            </a:pPr>
            <a:r>
              <a:rPr lang="sk-SK" sz="1600"/>
              <a:t>Najžiadanejšie </a:t>
            </a:r>
            <a:r>
              <a:rPr lang="sk-SK" sz="1600" err="1"/>
              <a:t>datasety</a:t>
            </a:r>
            <a:r>
              <a:rPr lang="sk-SK" sz="1600"/>
              <a:t> (rok 2021 / 2022)</a:t>
            </a:r>
          </a:p>
          <a:p>
            <a:r>
              <a:rPr lang="sk-SK" sz="1600"/>
              <a:t>   </a:t>
            </a:r>
            <a:endParaRPr lang="sk-SK"/>
          </a:p>
          <a:p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  <a:p>
            <a:pPr marL="285750" indent="-285750">
              <a:buFont typeface="Arial"/>
              <a:buChar char="•"/>
            </a:pPr>
            <a:endParaRPr lang="sk-SK" sz="1600"/>
          </a:p>
        </p:txBody>
      </p:sp>
    </p:spTree>
    <p:extLst>
      <p:ext uri="{BB962C8B-B14F-4D97-AF65-F5344CB8AC3E}">
        <p14:creationId xmlns:p14="http://schemas.microsoft.com/office/powerpoint/2010/main" val="2971180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CE8A5-A065-4C32-A9A0-345B3AE42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 8.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cs typeface="+mn-cs"/>
              </a:rPr>
              <a:t>Open</a:t>
            </a:r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cs typeface="+mn-cs"/>
              </a:rPr>
              <a:t>data</a:t>
            </a:r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 úlohy z Uznesení vlády SR s termínom plnenia 31.03.</a:t>
            </a:r>
            <a:endParaRPr lang="en-US" sz="2800" b="1" spc="-1">
              <a:solidFill>
                <a:srgbClr val="00008B"/>
              </a:solidFill>
              <a:latin typeface="Arial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6491CF-2984-452D-974D-215E0A9FA1A3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86426" y="2068576"/>
            <a:ext cx="9121449" cy="3020530"/>
          </a:xfrm>
        </p:spPr>
        <p:txBody>
          <a:bodyPr/>
          <a:lstStyle/>
          <a:p>
            <a:endParaRPr lang="sk-SK" sz="2800">
              <a:solidFill>
                <a:srgbClr val="00008B"/>
              </a:solidFill>
              <a:cs typeface="Arial"/>
            </a:endParaRPr>
          </a:p>
          <a:p>
            <a:r>
              <a:rPr lang="sk-SK" sz="1800">
                <a:ea typeface="+mn-lt"/>
                <a:cs typeface="+mn-lt"/>
              </a:rPr>
              <a:t>Vláda Slovenskej republiky schválila „Návrh na zrušenie niektorých úloh" uznesením č.69 zo 7. októbra 2021 (</a:t>
            </a:r>
            <a:r>
              <a:rPr lang="sk-SK" sz="1800" err="1">
                <a:ea typeface="+mn-lt"/>
                <a:cs typeface="+mn-lt"/>
              </a:rPr>
              <a:t>link</a:t>
            </a:r>
            <a:r>
              <a:rPr lang="sk-SK" sz="1800">
                <a:ea typeface="+mn-lt"/>
                <a:cs typeface="+mn-lt"/>
              </a:rPr>
              <a:t> na materiál: </a:t>
            </a:r>
            <a:r>
              <a:rPr lang="sk-SK" sz="1800">
                <a:ea typeface="+mn-lt"/>
                <a:cs typeface="+mn-lt"/>
                <a:hlinkClick r:id="rId2"/>
              </a:rPr>
              <a:t>https://rokovania.gov.sk/RVL/Material/26484/1</a:t>
            </a:r>
            <a:r>
              <a:rPr lang="sk-SK" sz="1800">
                <a:ea typeface="+mn-lt"/>
                <a:cs typeface="+mn-lt"/>
              </a:rPr>
              <a:t>). </a:t>
            </a:r>
            <a:endParaRPr lang="sk-SK" sz="1800"/>
          </a:p>
          <a:p>
            <a:pPr algn="just"/>
            <a:endParaRPr lang="sk-SK" sz="1800">
              <a:ea typeface="+mn-lt"/>
              <a:cs typeface="+mn-lt"/>
            </a:endParaRPr>
          </a:p>
          <a:p>
            <a:pPr algn="just"/>
            <a:r>
              <a:rPr lang="sk-SK" sz="1800">
                <a:ea typeface="+mn-lt"/>
                <a:cs typeface="+mn-lt"/>
              </a:rPr>
              <a:t>- Dôvodom bolo administratívne zaťaženie </a:t>
            </a:r>
            <a:r>
              <a:rPr lang="sk-SK" sz="1800" err="1">
                <a:ea typeface="+mn-lt"/>
                <a:cs typeface="+mn-lt"/>
              </a:rPr>
              <a:t>odpočtovania</a:t>
            </a:r>
            <a:r>
              <a:rPr lang="sk-SK" sz="1800">
                <a:ea typeface="+mn-lt"/>
                <a:cs typeface="+mn-lt"/>
              </a:rPr>
              <a:t> úloh, ktoré sa buď dejú automaticky (napr. zápis metadát na centrálny portál) a nemá ich zmysel opakovane </a:t>
            </a:r>
            <a:r>
              <a:rPr lang="sk-SK" sz="1800" err="1">
                <a:ea typeface="+mn-lt"/>
                <a:cs typeface="+mn-lt"/>
              </a:rPr>
              <a:t>odpočtovať</a:t>
            </a:r>
            <a:r>
              <a:rPr lang="sk-SK" sz="1800">
                <a:ea typeface="+mn-lt"/>
                <a:cs typeface="+mn-lt"/>
              </a:rPr>
              <a:t>, </a:t>
            </a:r>
            <a:r>
              <a:rPr lang="sk-SK" sz="1800" b="1">
                <a:ea typeface="+mn-lt"/>
                <a:cs typeface="+mn-lt"/>
              </a:rPr>
              <a:t>alebo </a:t>
            </a:r>
            <a:r>
              <a:rPr lang="sk-SK" sz="1800">
                <a:ea typeface="+mn-lt"/>
                <a:cs typeface="+mn-lt"/>
              </a:rPr>
              <a:t>úlohy nemali riešiteľnosť (min. 4</a:t>
            </a:r>
            <a:r>
              <a:rPr lang="sk-SK" sz="1800">
                <a:ea typeface="+mj-lt"/>
                <a:cs typeface="+mj-lt"/>
              </a:rPr>
              <a:t>★datasety) </a:t>
            </a:r>
            <a:r>
              <a:rPr lang="sk-SK" sz="1800" b="1">
                <a:ea typeface="+mj-lt"/>
                <a:cs typeface="+mj-lt"/>
              </a:rPr>
              <a:t>alebo </a:t>
            </a:r>
            <a:r>
              <a:rPr lang="sk-SK" sz="1800">
                <a:ea typeface="+mj-lt"/>
                <a:cs typeface="+mj-lt"/>
              </a:rPr>
              <a:t>sa </a:t>
            </a:r>
            <a:r>
              <a:rPr lang="sk-SK" sz="1800" err="1">
                <a:ea typeface="+mj-lt"/>
                <a:cs typeface="+mj-lt"/>
              </a:rPr>
              <a:t>odpočtovali</a:t>
            </a:r>
            <a:r>
              <a:rPr lang="sk-SK" sz="1800">
                <a:ea typeface="+mj-lt"/>
                <a:cs typeface="+mj-lt"/>
              </a:rPr>
              <a:t> na zrušených alebo iných projektoch(napr. Projekt </a:t>
            </a:r>
            <a:r>
              <a:rPr lang="sk-SK" sz="1800" err="1">
                <a:ea typeface="+mj-lt"/>
                <a:cs typeface="+mj-lt"/>
              </a:rPr>
              <a:t>OpenData</a:t>
            </a:r>
            <a:r>
              <a:rPr lang="sk-SK" sz="1800">
                <a:ea typeface="+mj-lt"/>
                <a:cs typeface="+mj-lt"/>
              </a:rPr>
              <a:t> 2.0).</a:t>
            </a:r>
            <a:endParaRPr lang="sk-SK" sz="1800" b="1">
              <a:solidFill>
                <a:srgbClr val="000000"/>
              </a:solidFill>
              <a:ea typeface="+mj-lt"/>
              <a:cs typeface="+mj-lt"/>
            </a:endParaRPr>
          </a:p>
          <a:p>
            <a:pPr algn="just"/>
            <a:r>
              <a:rPr lang="sk-SK" sz="1800" b="1">
                <a:solidFill>
                  <a:srgbClr val="002060"/>
                </a:solidFill>
                <a:ea typeface="+mj-lt"/>
                <a:cs typeface="+mj-lt"/>
              </a:rPr>
              <a:t>Povinnosti zverejňovania   (vyplývajúce napr. z vyhlášky 78/2020) neboli dotknuté.</a:t>
            </a:r>
            <a:endParaRPr lang="sk-SK" sz="1800" b="1">
              <a:ea typeface="+mn-lt"/>
              <a:cs typeface="+mn-lt"/>
            </a:endParaRPr>
          </a:p>
          <a:p>
            <a:pPr algn="just"/>
            <a:endParaRPr lang="sk-SK" sz="1800">
              <a:ea typeface="+mn-lt"/>
              <a:cs typeface="+mn-lt"/>
            </a:endParaRPr>
          </a:p>
          <a:p>
            <a:pPr algn="just"/>
            <a:r>
              <a:rPr lang="sk-SK" sz="1800">
                <a:ea typeface="+mn-lt"/>
                <a:cs typeface="+mn-lt"/>
              </a:rPr>
              <a:t>- Celkovo bolo zrušených 23 úloh z uznesení vlády SR v gescii MIRRI SR, a to s účinnosťou od 7.10.2021.</a:t>
            </a:r>
            <a:endParaRPr lang="sk-SK" sz="1800"/>
          </a:p>
          <a:p>
            <a:pPr algn="just"/>
            <a:endParaRPr lang="sk-SK" sz="1800">
              <a:ea typeface="+mj-lt"/>
              <a:cs typeface="+mj-lt"/>
            </a:endParaRPr>
          </a:p>
          <a:p>
            <a:pPr algn="just"/>
            <a:r>
              <a:rPr lang="sk-SK" sz="1800" b="1">
                <a:ea typeface="+mj-lt"/>
                <a:cs typeface="+mj-lt"/>
              </a:rPr>
              <a:t>- Ku všetkým zrušeným úlohám je potrebné vypracovať hlásenie o plnení úlohy </a:t>
            </a:r>
            <a:r>
              <a:rPr lang="sk-SK" sz="1800">
                <a:ea typeface="+mj-lt"/>
                <a:cs typeface="+mj-lt"/>
              </a:rPr>
              <a:t>(stav plnenia úlohy – úloha zrušená a v texte o plnení úlohy je potrebné uviesť konkrétny bod uznesenia vlády SR č. 569/2021 </a:t>
            </a:r>
          </a:p>
          <a:p>
            <a:pPr algn="just"/>
            <a:endParaRPr lang="sk-SK" sz="1800">
              <a:ea typeface="+mj-lt"/>
              <a:cs typeface="+mj-lt"/>
            </a:endParaRPr>
          </a:p>
          <a:p>
            <a:pPr algn="just"/>
            <a:endParaRPr lang="sk-SK" sz="1800" b="1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0762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14B9B6-013D-49EC-BA9C-E2A0EEAB511D}"/>
              </a:ext>
            </a:extLst>
          </p:cNvPr>
          <p:cNvSpPr txBox="1"/>
          <p:nvPr/>
        </p:nvSpPr>
        <p:spPr>
          <a:xfrm>
            <a:off x="484043" y="166385"/>
            <a:ext cx="9221076" cy="86793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Zrušené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k 31. 03. 2022 -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Dátoví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kurátori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B89B6B-222C-4B36-BA83-F61D9A0452EA}"/>
              </a:ext>
            </a:extLst>
          </p:cNvPr>
          <p:cNvSpPr txBox="1"/>
          <p:nvPr/>
        </p:nvSpPr>
        <p:spPr>
          <a:xfrm>
            <a:off x="3668712" y="260667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9E95792-F6CF-44DE-B29D-C5E6F0C5F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83270"/>
              </p:ext>
            </p:extLst>
          </p:nvPr>
        </p:nvGraphicFramePr>
        <p:xfrm>
          <a:off x="46251" y="1053991"/>
          <a:ext cx="9922887" cy="4441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409">
                  <a:extLst>
                    <a:ext uri="{9D8B030D-6E8A-4147-A177-3AD203B41FA5}">
                      <a16:colId xmlns:a16="http://schemas.microsoft.com/office/drawing/2014/main" val="4254320145"/>
                    </a:ext>
                  </a:extLst>
                </a:gridCol>
                <a:gridCol w="1353120">
                  <a:extLst>
                    <a:ext uri="{9D8B030D-6E8A-4147-A177-3AD203B41FA5}">
                      <a16:colId xmlns:a16="http://schemas.microsoft.com/office/drawing/2014/main" val="2554759672"/>
                    </a:ext>
                  </a:extLst>
                </a:gridCol>
                <a:gridCol w="676560">
                  <a:extLst>
                    <a:ext uri="{9D8B030D-6E8A-4147-A177-3AD203B41FA5}">
                      <a16:colId xmlns:a16="http://schemas.microsoft.com/office/drawing/2014/main" val="3507820205"/>
                    </a:ext>
                  </a:extLst>
                </a:gridCol>
                <a:gridCol w="6793798">
                  <a:extLst>
                    <a:ext uri="{9D8B030D-6E8A-4147-A177-3AD203B41FA5}">
                      <a16:colId xmlns:a16="http://schemas.microsoft.com/office/drawing/2014/main" val="207678470"/>
                    </a:ext>
                  </a:extLst>
                </a:gridCol>
              </a:tblGrid>
              <a:tr h="873707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B.3.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zabezpečiť </a:t>
                      </a:r>
                      <a:r>
                        <a:rPr lang="en-US" sz="1400" b="0" err="1">
                          <a:effectLst/>
                        </a:rPr>
                        <a:t>ochranu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dôverných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štatistických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datasetoch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súlade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platnou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legislatívou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33886018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B.4.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v </a:t>
                      </a:r>
                      <a:r>
                        <a:rPr lang="en-US" sz="1400" b="0" err="1">
                          <a:effectLst/>
                        </a:rPr>
                        <a:t>sporných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prípadoch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konzultovať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nutnú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mieru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ochrany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dôverných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štatistických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osobných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Úradom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ochranu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osobných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SR a </a:t>
                      </a:r>
                      <a:r>
                        <a:rPr lang="en-US" sz="1400" b="0" err="1">
                          <a:effectLst/>
                        </a:rPr>
                        <a:t>Štatistickým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úradom</a:t>
                      </a:r>
                      <a:r>
                        <a:rPr lang="en-US" sz="1400" b="0">
                          <a:effectLst/>
                        </a:rPr>
                        <a:t> SR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30286201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B.11.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vytvorenie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informácie</a:t>
                      </a:r>
                      <a:r>
                        <a:rPr lang="en-US" sz="1400" b="0">
                          <a:effectLst/>
                        </a:rPr>
                        <a:t> o </a:t>
                      </a:r>
                      <a:r>
                        <a:rPr lang="en-US" sz="1400" b="0" err="1">
                          <a:effectLst/>
                        </a:rPr>
                        <a:t>každom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zaznamenať</a:t>
                      </a:r>
                      <a:r>
                        <a:rPr lang="en-US" sz="1400" b="0">
                          <a:effectLst/>
                        </a:rPr>
                        <a:t> ich </a:t>
                      </a:r>
                      <a:r>
                        <a:rPr lang="en-US" sz="1400" b="0" err="1">
                          <a:effectLst/>
                        </a:rPr>
                        <a:t>podľa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požiadaviek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formátu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metadát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národného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portálu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otvorené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ktorý</a:t>
                      </a:r>
                      <a:r>
                        <a:rPr lang="en-US" sz="1400" b="0">
                          <a:effectLst/>
                        </a:rPr>
                        <a:t> je </a:t>
                      </a:r>
                      <a:r>
                        <a:rPr lang="en-US" sz="1400" b="0" err="1">
                          <a:effectLst/>
                        </a:rPr>
                        <a:t>rozšírený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oproti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štandardom</a:t>
                      </a:r>
                      <a:r>
                        <a:rPr lang="en-US" sz="1400" b="0">
                          <a:effectLst/>
                        </a:rPr>
                        <a:t> IT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82781253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B.27.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popisovať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metadátami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vysokej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každý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publikovaný</a:t>
                      </a:r>
                      <a:r>
                        <a:rPr lang="en-US" sz="1400" b="0">
                          <a:effectLst/>
                        </a:rPr>
                        <a:t> dataset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6262302"/>
                  </a:ext>
                </a:extLst>
              </a:tr>
              <a:tr h="891908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B.28.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sprístupňovať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datasety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otvorenými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údajmi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minimálnej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úrovne</a:t>
                      </a:r>
                      <a:r>
                        <a:rPr lang="en-US" sz="1400" b="0">
                          <a:effectLst/>
                        </a:rPr>
                        <a:t> 4 v </a:t>
                      </a:r>
                      <a:r>
                        <a:rPr lang="en-US" sz="1400" b="0" err="1">
                          <a:effectLst/>
                        </a:rPr>
                        <a:t>zmysle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štandardov</a:t>
                      </a:r>
                      <a:r>
                        <a:rPr lang="en-US" sz="1400" b="0">
                          <a:effectLst/>
                        </a:rPr>
                        <a:t> ISVS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65067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794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12317-1AD0-4C9D-9BB1-8A986B1D2F4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 w="0"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err="1">
                <a:solidFill>
                  <a:srgbClr val="00008B"/>
                </a:solidFill>
                <a:cs typeface="Arial"/>
              </a:rPr>
              <a:t>Aktuálne</a:t>
            </a:r>
            <a:r>
              <a:rPr lang="en-US" sz="2800" b="1">
                <a:solidFill>
                  <a:srgbClr val="00008B"/>
                </a:solidFill>
                <a:cs typeface="Arial"/>
              </a:rPr>
              <a:t> </a:t>
            </a:r>
            <a:r>
              <a:rPr lang="en-US" sz="2800" b="1" err="1">
                <a:solidFill>
                  <a:srgbClr val="00008B"/>
                </a:solidFill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cs typeface="Arial"/>
              </a:rPr>
              <a:t> k 31. 03. 2022</a:t>
            </a:r>
            <a:endParaRPr lang="en-US" b="1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CBF0AF2-CF39-43EF-822A-667CAF0C2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764564"/>
              </p:ext>
            </p:extLst>
          </p:nvPr>
        </p:nvGraphicFramePr>
        <p:xfrm>
          <a:off x="490286" y="1562417"/>
          <a:ext cx="8998137" cy="2266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2142">
                  <a:extLst>
                    <a:ext uri="{9D8B030D-6E8A-4147-A177-3AD203B41FA5}">
                      <a16:colId xmlns:a16="http://schemas.microsoft.com/office/drawing/2014/main" val="3037687923"/>
                    </a:ext>
                  </a:extLst>
                </a:gridCol>
                <a:gridCol w="1166157">
                  <a:extLst>
                    <a:ext uri="{9D8B030D-6E8A-4147-A177-3AD203B41FA5}">
                      <a16:colId xmlns:a16="http://schemas.microsoft.com/office/drawing/2014/main" val="3821127303"/>
                    </a:ext>
                  </a:extLst>
                </a:gridCol>
                <a:gridCol w="774298">
                  <a:extLst>
                    <a:ext uri="{9D8B030D-6E8A-4147-A177-3AD203B41FA5}">
                      <a16:colId xmlns:a16="http://schemas.microsoft.com/office/drawing/2014/main" val="318080749"/>
                    </a:ext>
                  </a:extLst>
                </a:gridCol>
                <a:gridCol w="4691475">
                  <a:extLst>
                    <a:ext uri="{9D8B030D-6E8A-4147-A177-3AD203B41FA5}">
                      <a16:colId xmlns:a16="http://schemas.microsoft.com/office/drawing/2014/main" val="2767986057"/>
                    </a:ext>
                  </a:extLst>
                </a:gridCol>
                <a:gridCol w="1454065">
                  <a:extLst>
                    <a:ext uri="{9D8B030D-6E8A-4147-A177-3AD203B41FA5}">
                      <a16:colId xmlns:a16="http://schemas.microsoft.com/office/drawing/2014/main" val="1115299557"/>
                    </a:ext>
                  </a:extLst>
                </a:gridCol>
              </a:tblGrid>
              <a:tr h="8096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553/2019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>
                          <a:effectLst/>
                        </a:rPr>
                        <a:t>B.5.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po </a:t>
                      </a:r>
                      <a:r>
                        <a:rPr lang="en-US" sz="1400" b="0" err="1">
                          <a:effectLst/>
                        </a:rPr>
                        <a:t>zavedení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publikačného</a:t>
                      </a:r>
                      <a:r>
                        <a:rPr lang="en-US" sz="1400" b="0">
                          <a:effectLst/>
                        </a:rPr>
                        <a:t> minima pre </a:t>
                      </a:r>
                      <a:r>
                        <a:rPr lang="en-US" sz="1400" b="0" err="1">
                          <a:effectLst/>
                        </a:rPr>
                        <a:t>štátnu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každoročne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zverejňovať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dáta</a:t>
                      </a:r>
                      <a:r>
                        <a:rPr lang="en-US" sz="1400" b="0">
                          <a:effectLst/>
                        </a:rPr>
                        <a:t> z </a:t>
                      </a:r>
                      <a:r>
                        <a:rPr lang="en-US" sz="1400" b="0" err="1">
                          <a:effectLst/>
                        </a:rPr>
                        <a:t>publikačného</a:t>
                      </a:r>
                      <a:r>
                        <a:rPr lang="en-US" sz="1400" b="0">
                          <a:effectLst/>
                        </a:rPr>
                        <a:t> minima pre </a:t>
                      </a:r>
                      <a:r>
                        <a:rPr lang="en-US" sz="1400" b="0" err="1">
                          <a:effectLst/>
                        </a:rPr>
                        <a:t>štátnu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</a:t>
                      </a:r>
                      <a:r>
                        <a:rPr lang="en-US" sz="1400" b="0">
                          <a:effectLst/>
                        </a:rPr>
                        <a:t> data.gov.sk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31.3.2021 a </a:t>
                      </a:r>
                      <a:r>
                        <a:rPr lang="en-US" sz="1400" b="0" err="1">
                          <a:effectLst/>
                        </a:rPr>
                        <a:t>každoročne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1962551"/>
                  </a:ext>
                </a:extLst>
              </a:tr>
              <a:tr h="14573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endParaRPr lang="en-US" sz="1400" b="0">
                        <a:effectLst/>
                      </a:endParaRPr>
                    </a:p>
                    <a:p>
                      <a:pPr lvl="0">
                        <a:buNone/>
                      </a:pPr>
                      <a:r>
                        <a:rPr lang="en-US" sz="1400" b="0" err="1">
                          <a:effectLst/>
                        </a:rPr>
                        <a:t>ministrom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predsedom</a:t>
                      </a:r>
                      <a:r>
                        <a:rPr lang="en-US" sz="1400" b="0">
                          <a:effectLst/>
                        </a:rPr>
                        <a:t> </a:t>
                      </a:r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>
                          <a:effectLst/>
                        </a:rPr>
                        <a:t>B.10.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pri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dátových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identifikátoroch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povinnosť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využívať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jednoznačné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referencovateľné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referenčných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základných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číselníkov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registrovaných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centrálnom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metainformačnom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systéme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za </a:t>
                      </a:r>
                      <a:r>
                        <a:rPr lang="en-US" sz="1400" b="0" err="1">
                          <a:effectLst/>
                        </a:rPr>
                        <a:t>účelom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zvyšovania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do 31.12.2017 a </a:t>
                      </a:r>
                      <a:r>
                        <a:rPr lang="en-US" sz="1400" b="0" err="1">
                          <a:effectLst/>
                        </a:rPr>
                        <a:t>priebežne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71481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7971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3134E6-B3F6-4A92-879A-498BF4B24E60}"/>
              </a:ext>
            </a:extLst>
          </p:cNvPr>
          <p:cNvSpPr txBox="1"/>
          <p:nvPr/>
        </p:nvSpPr>
        <p:spPr>
          <a:xfrm>
            <a:off x="533465" y="448695"/>
            <a:ext cx="9221076" cy="86793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Zrušené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</a:t>
            </a:r>
            <a:r>
              <a:rPr lang="en-US" sz="2800" b="1" err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úlohy</a:t>
            </a:r>
            <a:r>
              <a:rPr lang="en-US" sz="2800" b="1">
                <a:solidFill>
                  <a:srgbClr val="00008B"/>
                </a:solidFill>
                <a:latin typeface="+mj-lt"/>
                <a:ea typeface="+mj-ea"/>
                <a:cs typeface="Arial"/>
              </a:rPr>
              <a:t> k 31. 03. 2022 – MIRRI SR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176656A-0E42-4C74-BF8F-A473EE15C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93972"/>
              </p:ext>
            </p:extLst>
          </p:nvPr>
        </p:nvGraphicFramePr>
        <p:xfrm>
          <a:off x="508644" y="1220388"/>
          <a:ext cx="9088206" cy="4307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814">
                  <a:extLst>
                    <a:ext uri="{9D8B030D-6E8A-4147-A177-3AD203B41FA5}">
                      <a16:colId xmlns:a16="http://schemas.microsoft.com/office/drawing/2014/main" val="3639355746"/>
                    </a:ext>
                  </a:extLst>
                </a:gridCol>
                <a:gridCol w="713054">
                  <a:extLst>
                    <a:ext uri="{9D8B030D-6E8A-4147-A177-3AD203B41FA5}">
                      <a16:colId xmlns:a16="http://schemas.microsoft.com/office/drawing/2014/main" val="1139368552"/>
                    </a:ext>
                  </a:extLst>
                </a:gridCol>
                <a:gridCol w="7208338">
                  <a:extLst>
                    <a:ext uri="{9D8B030D-6E8A-4147-A177-3AD203B41FA5}">
                      <a16:colId xmlns:a16="http://schemas.microsoft.com/office/drawing/2014/main" val="37952768"/>
                    </a:ext>
                  </a:extLst>
                </a:gridCol>
              </a:tblGrid>
              <a:tr h="819774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B.6.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organizovanie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hackhatonov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súťaží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školení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cieľom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zatiahnutia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verejnosti</a:t>
                      </a:r>
                      <a:r>
                        <a:rPr lang="en-US" sz="1400" b="0">
                          <a:effectLst/>
                        </a:rPr>
                        <a:t> do </a:t>
                      </a:r>
                      <a:r>
                        <a:rPr lang="en-US" sz="1400" b="0" err="1">
                          <a:effectLst/>
                        </a:rPr>
                        <a:t>aktivít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portálu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otvorené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iniciovanie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štartu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podnikateľských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aktivít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občanov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oblasti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služieb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súvisiacich</a:t>
                      </a:r>
                      <a:r>
                        <a:rPr lang="en-US" sz="1400" b="0">
                          <a:effectLst/>
                        </a:rPr>
                        <a:t> s </a:t>
                      </a:r>
                      <a:r>
                        <a:rPr lang="en-US" sz="1400" b="0" err="1">
                          <a:effectLst/>
                        </a:rPr>
                        <a:t>otvorenými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údajmi</a:t>
                      </a:r>
                      <a:r>
                        <a:rPr lang="en-US" sz="1400" b="0">
                          <a:effectLst/>
                        </a:rPr>
                        <a:t>, s </a:t>
                      </a:r>
                      <a:r>
                        <a:rPr lang="en-US" sz="1400" b="0" err="1">
                          <a:effectLst/>
                        </a:rPr>
                        <a:t>cieľom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vytvoriť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nové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pracovné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miesta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99610116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r>
                        <a:rPr lang="en-US" sz="1400" b="0">
                          <a:effectLst/>
                        </a:rPr>
                        <a:t>24.7.2017</a:t>
                      </a: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B.7.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zriadiť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diskusné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fórum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každému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portáli</a:t>
                      </a:r>
                      <a:r>
                        <a:rPr lang="en-US" sz="1400" b="0">
                          <a:effectLst/>
                        </a:rPr>
                        <a:t> data.gov.sk a </a:t>
                      </a:r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aktívnu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odozvu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dátových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kurátorov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majiteľov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dát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podnety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uvedené</a:t>
                      </a:r>
                      <a:r>
                        <a:rPr lang="en-US" sz="1400" b="0">
                          <a:effectLst/>
                        </a:rPr>
                        <a:t> v </a:t>
                      </a:r>
                      <a:r>
                        <a:rPr lang="en-US" sz="1400" b="0" err="1">
                          <a:effectLst/>
                        </a:rPr>
                        <a:t>diskusnom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fóre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48570097"/>
                  </a:ext>
                </a:extLst>
              </a:tr>
              <a:tr h="97155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B.8.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pre </a:t>
                      </a:r>
                      <a:r>
                        <a:rPr lang="en-US" sz="1400" b="0" err="1">
                          <a:effectLst/>
                        </a:rPr>
                        <a:t>inštitúcie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SR </a:t>
                      </a:r>
                      <a:r>
                        <a:rPr lang="en-US" sz="1400" b="0" err="1">
                          <a:effectLst/>
                        </a:rPr>
                        <a:t>možnosť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realizácie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projektov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umožňujúcich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zvýšenie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kvality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poskytovaných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prostredníctvom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nástrojov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podporu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používania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centrálneho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modelu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úrovni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obsahu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datasetov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pripravenosť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naplnenie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cieľov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Stratégie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akčného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plánu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sprístupnenia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používania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otvorených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98191733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B.9.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zaistiť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aplikáciu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ontológií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jednoznačných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referencovateľných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identifikátorov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na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zverejnených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údajoch</a:t>
                      </a:r>
                      <a:r>
                        <a:rPr lang="en-US" sz="1400" b="0">
                          <a:effectLst/>
                        </a:rPr>
                        <a:t>, pre </a:t>
                      </a:r>
                      <a:r>
                        <a:rPr lang="en-US" sz="1400" b="0" err="1">
                          <a:effectLst/>
                        </a:rPr>
                        <a:t>všetky</a:t>
                      </a:r>
                      <a:r>
                        <a:rPr lang="en-US" sz="1400" b="0">
                          <a:effectLst/>
                        </a:rPr>
                        <a:t> novo </a:t>
                      </a:r>
                      <a:r>
                        <a:rPr lang="en-US" sz="1400" b="0" err="1">
                          <a:effectLst/>
                        </a:rPr>
                        <a:t>vypublikované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datasety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1878088"/>
                  </a:ext>
                </a:extLst>
              </a:tr>
              <a:tr h="809625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346/2017</a:t>
                      </a:r>
                      <a:br>
                        <a:rPr lang="en-US" sz="1400" b="0">
                          <a:effectLst/>
                        </a:rPr>
                      </a:br>
                      <a:br>
                        <a:rPr lang="en-US" sz="1400" b="0">
                          <a:effectLst/>
                        </a:rPr>
                      </a:br>
                      <a:endParaRPr lang="en-US" sz="1400" b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</a:rPr>
                        <a:t>B.23.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0" err="1">
                          <a:effectLst/>
                        </a:rPr>
                        <a:t>zabezpečiť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prípravu</a:t>
                      </a:r>
                      <a:r>
                        <a:rPr lang="en-US" sz="1400" b="0">
                          <a:effectLst/>
                        </a:rPr>
                        <a:t>, </a:t>
                      </a:r>
                      <a:r>
                        <a:rPr lang="en-US" sz="1400" b="0" err="1">
                          <a:effectLst/>
                        </a:rPr>
                        <a:t>realizáciu</a:t>
                      </a:r>
                      <a:r>
                        <a:rPr lang="en-US" sz="1400" b="0">
                          <a:effectLst/>
                        </a:rPr>
                        <a:t> a </a:t>
                      </a:r>
                      <a:r>
                        <a:rPr lang="en-US" sz="1400" b="0" err="1">
                          <a:effectLst/>
                        </a:rPr>
                        <a:t>poskytovanie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dodatočnej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služby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autorizovaných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datasetov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verejnej</a:t>
                      </a:r>
                      <a:r>
                        <a:rPr lang="en-US" sz="1400" b="0">
                          <a:effectLst/>
                        </a:rPr>
                        <a:t> </a:t>
                      </a:r>
                      <a:r>
                        <a:rPr lang="en-US" sz="1400" b="0" err="1">
                          <a:effectLst/>
                        </a:rPr>
                        <a:t>správy</a:t>
                      </a:r>
                      <a:r>
                        <a:rPr lang="en-US" sz="1400" b="0">
                          <a:effectLst/>
                        </a:rPr>
                        <a:t> SR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8275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462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AFCAD-7AA9-4579-904B-39BC981B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688348"/>
            <a:ext cx="9072000" cy="946440"/>
          </a:xfrm>
        </p:spPr>
        <p:txBody>
          <a:bodyPr/>
          <a:lstStyle/>
          <a:p>
            <a:pPr algn="ctr"/>
            <a:r>
              <a:rPr lang="en-US" sz="3600" b="1" err="1">
                <a:solidFill>
                  <a:srgbClr val="00008B"/>
                </a:solidFill>
                <a:cs typeface="Arial"/>
              </a:rPr>
              <a:t>Zrušené</a:t>
            </a:r>
            <a:r>
              <a:rPr lang="en-US" sz="3600" b="1">
                <a:solidFill>
                  <a:srgbClr val="00008B"/>
                </a:solidFill>
                <a:cs typeface="Arial"/>
              </a:rPr>
              <a:t> </a:t>
            </a:r>
            <a:r>
              <a:rPr lang="en-US" sz="3600" b="1" err="1">
                <a:solidFill>
                  <a:srgbClr val="00008B"/>
                </a:solidFill>
                <a:cs typeface="Arial"/>
              </a:rPr>
              <a:t>úlohy</a:t>
            </a:r>
            <a:r>
              <a:rPr lang="en-US" sz="3600" b="1">
                <a:solidFill>
                  <a:srgbClr val="00008B"/>
                </a:solidFill>
                <a:cs typeface="Arial"/>
              </a:rPr>
              <a:t> k 31. 03. 2022 – MIRRI SR</a:t>
            </a:r>
            <a:endParaRPr lang="en-US" sz="3600" b="1">
              <a:ea typeface="+mj-lt"/>
              <a:cs typeface="+mj-lt"/>
            </a:endParaRPr>
          </a:p>
          <a:p>
            <a:endParaRPr lang="en-US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B9D25D-B51F-44CF-A975-42288E8C0C3F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50216" y="1603961"/>
            <a:ext cx="9072000" cy="3288600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933012-DB83-428E-8B35-D311AD8BC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227188"/>
              </p:ext>
            </p:extLst>
          </p:nvPr>
        </p:nvGraphicFramePr>
        <p:xfrm>
          <a:off x="480905" y="1609277"/>
          <a:ext cx="9128473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2219">
                  <a:extLst>
                    <a:ext uri="{9D8B030D-6E8A-4147-A177-3AD203B41FA5}">
                      <a16:colId xmlns:a16="http://schemas.microsoft.com/office/drawing/2014/main" val="3474569488"/>
                    </a:ext>
                  </a:extLst>
                </a:gridCol>
                <a:gridCol w="617553">
                  <a:extLst>
                    <a:ext uri="{9D8B030D-6E8A-4147-A177-3AD203B41FA5}">
                      <a16:colId xmlns:a16="http://schemas.microsoft.com/office/drawing/2014/main" val="3287714504"/>
                    </a:ext>
                  </a:extLst>
                </a:gridCol>
                <a:gridCol w="7628701">
                  <a:extLst>
                    <a:ext uri="{9D8B030D-6E8A-4147-A177-3AD203B41FA5}">
                      <a16:colId xmlns:a16="http://schemas.microsoft.com/office/drawing/2014/main" val="3367410601"/>
                    </a:ext>
                  </a:extLst>
                </a:gridCol>
              </a:tblGrid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B.29.​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 err="1">
                          <a:effectLst/>
                        </a:rPr>
                        <a:t>prevádzkovať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centrálne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technické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komponenty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prostriedky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trvalé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sprístupňovanie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otvorených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údajov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 pre </a:t>
                      </a:r>
                      <a:r>
                        <a:rPr lang="en-US" sz="1400" err="1">
                          <a:effectLst/>
                        </a:rPr>
                        <a:t>inštitúcie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328834"/>
                  </a:ext>
                </a:extLst>
              </a:tr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B.30.​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 err="1">
                          <a:effectLst/>
                        </a:rPr>
                        <a:t>zabezpečiť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ďalší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rozvoj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centrálnych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technických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komponentov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prostriedkov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trvalé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sprístupňovanie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otvorených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údajov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verejnej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správy</a:t>
                      </a:r>
                      <a:r>
                        <a:rPr lang="en-US" sz="1400">
                          <a:effectLst/>
                        </a:rPr>
                        <a:t> SR​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3366250"/>
                  </a:ext>
                </a:extLst>
              </a:tr>
              <a:tr h="400736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346/2017​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B.31.​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400">
                          <a:effectLst/>
                        </a:rPr>
                        <a:t>v </a:t>
                      </a:r>
                      <a:r>
                        <a:rPr lang="en-US" sz="1400" err="1">
                          <a:effectLst/>
                        </a:rPr>
                        <a:t>rámci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portálu</a:t>
                      </a:r>
                      <a:r>
                        <a:rPr lang="en-US" sz="1400">
                          <a:effectLst/>
                        </a:rPr>
                        <a:t> data.gov.sk </a:t>
                      </a:r>
                      <a:r>
                        <a:rPr lang="en-US" sz="1400" err="1">
                          <a:effectLst/>
                        </a:rPr>
                        <a:t>vytvoriť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prostredie</a:t>
                      </a:r>
                      <a:r>
                        <a:rPr lang="en-US" sz="1400">
                          <a:effectLst/>
                        </a:rPr>
                        <a:t> pre </a:t>
                      </a:r>
                      <a:r>
                        <a:rPr lang="en-US" sz="1400" err="1">
                          <a:effectLst/>
                        </a:rPr>
                        <a:t>získanie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spätnej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väzby</a:t>
                      </a:r>
                      <a:r>
                        <a:rPr lang="en-US" sz="1400">
                          <a:effectLst/>
                        </a:rPr>
                        <a:t> od </a:t>
                      </a:r>
                      <a:r>
                        <a:rPr lang="en-US" sz="1400" err="1">
                          <a:effectLst/>
                        </a:rPr>
                        <a:t>používateľov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datasetov</a:t>
                      </a:r>
                      <a:r>
                        <a:rPr lang="en-US" sz="1400">
                          <a:effectLst/>
                        </a:rPr>
                        <a:t>, </a:t>
                      </a:r>
                      <a:r>
                        <a:rPr lang="en-US" sz="1400" err="1">
                          <a:effectLst/>
                        </a:rPr>
                        <a:t>napr</a:t>
                      </a:r>
                      <a:r>
                        <a:rPr lang="en-US" sz="1400">
                          <a:effectLst/>
                        </a:rPr>
                        <a:t>. </a:t>
                      </a:r>
                      <a:r>
                        <a:rPr lang="en-US" sz="1400" err="1">
                          <a:effectLst/>
                        </a:rPr>
                        <a:t>prostredníctvom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sociálnych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sietí</a:t>
                      </a:r>
                      <a:r>
                        <a:rPr lang="en-US" sz="1400">
                          <a:effectLst/>
                        </a:rPr>
                        <a:t> a </a:t>
                      </a:r>
                      <a:r>
                        <a:rPr lang="en-US" sz="1400" err="1">
                          <a:effectLst/>
                        </a:rPr>
                        <a:t>zabezpečiť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personálne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kapacity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na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r>
                        <a:rPr lang="en-US" sz="1400" err="1">
                          <a:effectLst/>
                        </a:rPr>
                        <a:t>komunikáciu</a:t>
                      </a:r>
                      <a:r>
                        <a:rPr lang="en-US" sz="1400">
                          <a:effectLst/>
                        </a:rPr>
                        <a:t> s </a:t>
                      </a:r>
                      <a:r>
                        <a:rPr lang="en-US" sz="1400" err="1">
                          <a:effectLst/>
                        </a:rPr>
                        <a:t>používateľmi</a:t>
                      </a:r>
                      <a:r>
                        <a:rPr lang="en-US" sz="1400">
                          <a:effectLst/>
                        </a:rPr>
                        <a:t>​</a:t>
                      </a:r>
                      <a:endParaRPr lang="en-US" sz="14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5294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2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503280" y="225720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strike="noStrike" spc="-1">
                <a:solidFill>
                  <a:srgbClr val="000000"/>
                </a:solidFill>
                <a:latin typeface="Arial"/>
                <a:ea typeface="DejaVu Sans"/>
              </a:rPr>
              <a:t>Agenda</a:t>
            </a:r>
            <a:endParaRPr lang="en-US" sz="3600" b="0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32776" y="1789406"/>
            <a:ext cx="8911800" cy="255309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spc="-1">
                <a:latin typeface="Arial"/>
              </a:rPr>
              <a:t>0. Projekt Open data lab - </a:t>
            </a:r>
            <a:r>
              <a:rPr lang="en-US" sz="1600" spc="-1" err="1">
                <a:latin typeface="Arial"/>
              </a:rPr>
              <a:t>informácia</a:t>
            </a:r>
            <a:r>
              <a:rPr lang="en-US" sz="1600" spc="-1">
                <a:latin typeface="Arial"/>
              </a:rPr>
              <a:t> </a:t>
            </a:r>
            <a:endParaRPr lang="en-US" sz="1600" b="0" strike="noStrike" spc="-1">
              <a:latin typeface="Arial"/>
            </a:endParaRPr>
          </a:p>
          <a:p>
            <a:r>
              <a:rPr lang="sk-SK" sz="1600" spc="-1">
                <a:ea typeface="+mn-lt"/>
                <a:cs typeface="+mn-lt"/>
              </a:rPr>
              <a:t>1. Informácia o 3. vlne </a:t>
            </a:r>
            <a:r>
              <a:rPr lang="sk-SK" sz="1600" spc="-1" err="1">
                <a:ea typeface="+mn-lt"/>
                <a:cs typeface="+mn-lt"/>
              </a:rPr>
              <a:t>odburávania</a:t>
            </a:r>
            <a:r>
              <a:rPr lang="sk-SK" sz="1600" spc="-1">
                <a:ea typeface="+mn-lt"/>
                <a:cs typeface="+mn-lt"/>
              </a:rPr>
              <a:t> byrokracie k 1.1.2022</a:t>
            </a:r>
            <a:endParaRPr lang="sk-SK" sz="1600">
              <a:ea typeface="+mn-lt"/>
              <a:cs typeface="+mn-lt"/>
            </a:endParaRPr>
          </a:p>
          <a:p>
            <a:r>
              <a:rPr lang="sk-SK" sz="1600" spc="-1">
                <a:ea typeface="+mn-lt"/>
                <a:cs typeface="+mn-lt"/>
              </a:rPr>
              <a:t>2. NP Otvorené údaje 2.0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3. Transponovanie smernice 2019/1024 (ODD - </a:t>
            </a:r>
            <a:r>
              <a:rPr lang="sk-SK" sz="1600" spc="-1" err="1">
                <a:ea typeface="+mn-lt"/>
                <a:cs typeface="+mn-lt"/>
              </a:rPr>
              <a:t>OpenDataDirective</a:t>
            </a:r>
            <a:r>
              <a:rPr lang="sk-SK" sz="1600" spc="-1">
                <a:ea typeface="+mn-lt"/>
                <a:cs typeface="+mn-lt"/>
              </a:rPr>
              <a:t>)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4. </a:t>
            </a:r>
            <a:r>
              <a:rPr lang="sk-SK" sz="1600" spc="-1" err="1">
                <a:ea typeface="+mn-lt"/>
                <a:cs typeface="+mn-lt"/>
              </a:rPr>
              <a:t>OpenData</a:t>
            </a:r>
            <a:r>
              <a:rPr lang="sk-SK" sz="1600" spc="-1">
                <a:ea typeface="+mn-lt"/>
                <a:cs typeface="+mn-lt"/>
              </a:rPr>
              <a:t>, NKIVS, Strategická priorita (aktualizácia SP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r>
              <a:rPr lang="sk-SK" sz="1600" spc="-1">
                <a:ea typeface="+mn-lt"/>
                <a:cs typeface="+mn-lt"/>
              </a:rPr>
              <a:t>)</a:t>
            </a:r>
          </a:p>
          <a:p>
            <a:r>
              <a:rPr lang="sk-SK" sz="1600" spc="-1">
                <a:ea typeface="+mn-lt"/>
                <a:cs typeface="+mn-lt"/>
              </a:rPr>
              <a:t>5. Plán zlepšenia postavenia SR v rebríčkoch – aktuálny stav</a:t>
            </a:r>
          </a:p>
          <a:p>
            <a:r>
              <a:rPr lang="sk-SK" sz="1600" spc="-1">
                <a:ea typeface="+mn-lt"/>
                <a:cs typeface="+mn-lt"/>
              </a:rPr>
              <a:t>6. Dopytová výzva Manažment údajov - aktuálny stav, resp. požiadavky na úpravu podmienok 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7. Plány/ Aktivity jednotlivých rezortov s 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dátami na rok 2022</a:t>
            </a:r>
          </a:p>
          <a:p>
            <a:r>
              <a:rPr lang="sk-SK" sz="1600" spc="-1">
                <a:ea typeface="+mn-lt"/>
                <a:cs typeface="+mn-lt"/>
              </a:rPr>
              <a:t>     (krátka prezentácia plánov jednotlivých rezortov) </a:t>
            </a:r>
            <a:endParaRPr lang="sk-SK" sz="1600"/>
          </a:p>
          <a:p>
            <a:r>
              <a:rPr lang="sk-SK" sz="1600" spc="-1">
                <a:ea typeface="+mn-lt"/>
                <a:cs typeface="+mn-lt"/>
              </a:rPr>
              <a:t>8. </a:t>
            </a:r>
            <a:r>
              <a:rPr lang="sk-SK" sz="1600" spc="-1" err="1">
                <a:ea typeface="+mn-lt"/>
                <a:cs typeface="+mn-lt"/>
              </a:rPr>
              <a:t>Open</a:t>
            </a:r>
            <a:r>
              <a:rPr lang="sk-SK" sz="1600" spc="-1">
                <a:ea typeface="+mn-lt"/>
                <a:cs typeface="+mn-lt"/>
              </a:rPr>
              <a:t> </a:t>
            </a:r>
            <a:r>
              <a:rPr lang="sk-SK" sz="1600" spc="-1" err="1">
                <a:ea typeface="+mn-lt"/>
                <a:cs typeface="+mn-lt"/>
              </a:rPr>
              <a:t>data</a:t>
            </a:r>
            <a:r>
              <a:rPr lang="sk-SK" sz="1600" spc="-1">
                <a:ea typeface="+mn-lt"/>
                <a:cs typeface="+mn-lt"/>
              </a:rPr>
              <a:t> úlohy z Uznesení vlády SR s termínom plnenia 31.03. (+ informácia o zrušení úloh)</a:t>
            </a:r>
            <a:endParaRPr lang="sk-SK" sz="1600" spc="-1"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60" name="TextBox 1"/>
          <p:cNvSpPr/>
          <p:nvPr/>
        </p:nvSpPr>
        <p:spPr>
          <a:xfrm>
            <a:off x="3123720" y="90720"/>
            <a:ext cx="4429800" cy="52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TextBox 4"/>
          <p:cNvSpPr/>
          <p:nvPr/>
        </p:nvSpPr>
        <p:spPr>
          <a:xfrm>
            <a:off x="3659400" y="2755440"/>
            <a:ext cx="3902760" cy="82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Overflow="overflow" horzOverflow="overflow" numCol="1" spc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sk-SK" sz="2400" b="1" strike="noStrike" spc="-1">
                <a:solidFill>
                  <a:srgbClr val="000000"/>
                </a:solidFill>
                <a:latin typeface="Calibri"/>
                <a:ea typeface="DejaVu Sans"/>
              </a:rPr>
              <a:t>Ďakujeme za pozornosť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339831" y="474117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en-US" sz="2800" b="1" spc="-1">
                <a:solidFill>
                  <a:srgbClr val="00008B"/>
                </a:solidFill>
                <a:latin typeface="Arial"/>
                <a:ea typeface="+mj-ea"/>
              </a:rPr>
              <a:t>0. Open data lab - </a:t>
            </a:r>
            <a:r>
              <a:rPr lang="en-US" sz="2800" b="1" spc="-1" err="1">
                <a:solidFill>
                  <a:srgbClr val="00008B"/>
                </a:solidFill>
                <a:latin typeface="Arial"/>
                <a:ea typeface="+mj-ea"/>
              </a:rPr>
              <a:t>informácia</a:t>
            </a:r>
            <a:r>
              <a:rPr lang="en-US" sz="2800" b="1" spc="-1">
                <a:solidFill>
                  <a:srgbClr val="00008B"/>
                </a:solidFill>
                <a:latin typeface="Arial"/>
                <a:ea typeface="+mj-ea"/>
              </a:rPr>
              <a:t> </a:t>
            </a: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endParaRPr lang="en-US" sz="1600" spc="-1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7FA61D-3527-400F-AFA6-C46D126CC814}"/>
              </a:ext>
            </a:extLst>
          </p:cNvPr>
          <p:cNvSpPr txBox="1"/>
          <p:nvPr/>
        </p:nvSpPr>
        <p:spPr>
          <a:xfrm>
            <a:off x="870469" y="1475815"/>
            <a:ext cx="4718766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  <a:p>
            <a:r>
              <a:rPr lang="en-US"/>
              <a:t>Projekt </a:t>
            </a:r>
            <a:r>
              <a:rPr lang="en-US" err="1"/>
              <a:t>Alvaria</a:t>
            </a:r>
            <a:r>
              <a:rPr lang="en-US"/>
              <a:t>, </a:t>
            </a:r>
            <a:r>
              <a:rPr lang="en-US" err="1"/>
              <a:t>o.z</a:t>
            </a:r>
            <a:r>
              <a:rPr lang="en-US"/>
              <a:t>.</a:t>
            </a:r>
          </a:p>
          <a:p>
            <a:endParaRPr lang="en-US"/>
          </a:p>
          <a:p>
            <a:r>
              <a:rPr lang="en-US">
                <a:ea typeface="+mn-lt"/>
                <a:cs typeface="+mn-lt"/>
                <a:hlinkClick r:id="rId3"/>
              </a:rPr>
              <a:t>https://www.alvaria.sk/open-data-lab/</a:t>
            </a:r>
            <a:r>
              <a:rPr lang="en-US">
                <a:ea typeface="+mn-lt"/>
                <a:cs typeface="+mn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3745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130617" y="755198"/>
            <a:ext cx="9722201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1. Informácia o 3. vlne 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odburávania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 byrokracie k 1.1.2022</a:t>
            </a:r>
          </a:p>
          <a:p>
            <a:pPr>
              <a:lnSpc>
                <a:spcPct val="100000"/>
              </a:lnSpc>
            </a:pPr>
            <a:endParaRPr lang="en-US" sz="3600" b="1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332031" y="1612913"/>
            <a:ext cx="8911800" cy="32917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/>
            <a:r>
              <a:rPr lang="en-US" sz="1600" b="1" spc="-1">
                <a:latin typeface="Arial"/>
                <a:cs typeface="Arial"/>
              </a:rPr>
              <a:t>Novela </a:t>
            </a:r>
            <a:r>
              <a:rPr lang="en-US" sz="1600" b="1" spc="-1" err="1">
                <a:latin typeface="Arial"/>
                <a:cs typeface="Arial"/>
              </a:rPr>
              <a:t>Zákona</a:t>
            </a:r>
            <a:r>
              <a:rPr lang="en-US" sz="1600" b="1" spc="-1">
                <a:latin typeface="Arial"/>
                <a:cs typeface="Arial"/>
              </a:rPr>
              <a:t> </a:t>
            </a:r>
            <a:r>
              <a:rPr lang="en-US" sz="1600" b="1" spc="-1" err="1">
                <a:latin typeface="Arial"/>
                <a:cs typeface="Arial"/>
              </a:rPr>
              <a:t>proti</a:t>
            </a:r>
            <a:r>
              <a:rPr lang="en-US" sz="1600" b="1" spc="-1">
                <a:latin typeface="Arial"/>
                <a:cs typeface="Arial"/>
              </a:rPr>
              <a:t> </a:t>
            </a:r>
            <a:r>
              <a:rPr lang="en-US" sz="1600" b="1" spc="-1" err="1">
                <a:latin typeface="Arial"/>
                <a:cs typeface="Arial"/>
              </a:rPr>
              <a:t>byrokracii</a:t>
            </a:r>
            <a:r>
              <a:rPr lang="en-US" sz="1600" b="1" spc="-1">
                <a:latin typeface="Arial"/>
                <a:cs typeface="Arial"/>
              </a:rPr>
              <a:t>:</a:t>
            </a:r>
          </a:p>
          <a:p>
            <a:pPr marL="3175"/>
            <a:endParaRPr lang="en-US" sz="1600" spc="-1">
              <a:latin typeface="Arial"/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>
                <a:latin typeface="Arial"/>
                <a:cs typeface="Arial"/>
              </a:rPr>
              <a:t>k</a:t>
            </a:r>
            <a:r>
              <a:rPr lang="en-US" sz="1600" spc="-1">
                <a:ea typeface="+mn-lt"/>
                <a:cs typeface="+mn-lt"/>
              </a:rPr>
              <a:t> 1.1.2022 - 10 </a:t>
            </a:r>
            <a:r>
              <a:rPr lang="en-US" sz="1600" spc="-1" err="1">
                <a:ea typeface="+mn-lt"/>
                <a:cs typeface="+mn-lt"/>
              </a:rPr>
              <a:t>výpisov</a:t>
            </a:r>
            <a:r>
              <a:rPr lang="en-US" sz="1600" spc="-1">
                <a:ea typeface="+mn-lt"/>
                <a:cs typeface="+mn-lt"/>
              </a:rPr>
              <a:t>, </a:t>
            </a:r>
            <a:r>
              <a:rPr lang="en-US" sz="1600" spc="-1" err="1">
                <a:ea typeface="+mn-lt"/>
                <a:cs typeface="+mn-lt"/>
              </a:rPr>
              <a:t>odpisov</a:t>
            </a:r>
            <a:r>
              <a:rPr lang="en-US" sz="1600" spc="-1">
                <a:ea typeface="+mn-lt"/>
                <a:cs typeface="+mn-lt"/>
              </a:rPr>
              <a:t>, </a:t>
            </a:r>
            <a:r>
              <a:rPr lang="en-US" sz="1600" spc="-1" err="1">
                <a:ea typeface="+mn-lt"/>
                <a:cs typeface="+mn-lt"/>
              </a:rPr>
              <a:t>potvrdení</a:t>
            </a:r>
            <a:r>
              <a:rPr lang="en-US" sz="1600" spc="-1">
                <a:ea typeface="+mn-lt"/>
                <a:cs typeface="+mn-lt"/>
              </a:rPr>
              <a:t> - </a:t>
            </a:r>
            <a:r>
              <a:rPr lang="en-US" sz="1600" spc="-1" err="1">
                <a:ea typeface="+mn-lt"/>
                <a:cs typeface="+mn-lt"/>
              </a:rPr>
              <a:t>iba</a:t>
            </a:r>
            <a:r>
              <a:rPr lang="en-US" sz="1600" spc="-1">
                <a:ea typeface="+mn-lt"/>
                <a:cs typeface="+mn-lt"/>
              </a:rPr>
              <a:t> </a:t>
            </a:r>
            <a:r>
              <a:rPr lang="en-US" sz="1600" spc="-1" err="1">
                <a:ea typeface="+mn-lt"/>
                <a:cs typeface="+mn-lt"/>
              </a:rPr>
              <a:t>elektronicky</a:t>
            </a: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k 1.4. PROAKTÍVNE </a:t>
            </a:r>
            <a:r>
              <a:rPr lang="en-US" sz="1600" spc="-1" err="1">
                <a:cs typeface="Arial"/>
              </a:rPr>
              <a:t>riešenie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životnej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situácie</a:t>
            </a: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k 1.9. - </a:t>
            </a:r>
            <a:r>
              <a:rPr lang="en-US" sz="1600" spc="-1" err="1">
                <a:cs typeface="Arial"/>
              </a:rPr>
              <a:t>neziskové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organizácie</a:t>
            </a:r>
            <a:r>
              <a:rPr lang="en-US" sz="1600" spc="-1">
                <a:cs typeface="Arial"/>
              </a:rPr>
              <a:t> (</a:t>
            </a:r>
            <a:r>
              <a:rPr lang="en-US" sz="1600" spc="-1" err="1">
                <a:cs typeface="Arial"/>
              </a:rPr>
              <a:t>asignácia</a:t>
            </a:r>
            <a:r>
              <a:rPr lang="en-US" sz="1600" spc="-1">
                <a:cs typeface="Arial"/>
              </a:rPr>
              <a:t> 2% z </a:t>
            </a:r>
            <a:r>
              <a:rPr lang="en-US" sz="1600" spc="-1" err="1">
                <a:cs typeface="Arial"/>
              </a:rPr>
              <a:t>dane</a:t>
            </a:r>
            <a:r>
              <a:rPr lang="en-US" sz="1600" spc="-1">
                <a:cs typeface="Arial"/>
              </a:rPr>
              <a:t>)</a:t>
            </a: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 err="1">
                <a:cs typeface="Arial"/>
              </a:rPr>
              <a:t>dátoví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kurátori</a:t>
            </a:r>
            <a:r>
              <a:rPr lang="en-US" sz="1600" spc="-1">
                <a:cs typeface="Arial"/>
              </a:rPr>
              <a:t> </a:t>
            </a:r>
            <a:r>
              <a:rPr lang="en-US" sz="1600" b="1" spc="-1">
                <a:cs typeface="Arial"/>
              </a:rPr>
              <a:t>- </a:t>
            </a:r>
            <a:r>
              <a:rPr lang="en-US" sz="1600" b="1" spc="-1" err="1">
                <a:cs typeface="Arial"/>
              </a:rPr>
              <a:t>meil</a:t>
            </a:r>
            <a:r>
              <a:rPr lang="en-US" sz="1600" b="1" spc="-1">
                <a:cs typeface="Arial"/>
              </a:rPr>
              <a:t> -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prosím</a:t>
            </a:r>
            <a:r>
              <a:rPr lang="en-US" sz="1600" spc="-1">
                <a:cs typeface="Arial"/>
              </a:rPr>
              <a:t> o </a:t>
            </a:r>
            <a:r>
              <a:rPr lang="en-US" sz="1600" spc="-1" err="1">
                <a:cs typeface="Arial"/>
              </a:rPr>
              <a:t>spätnú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väzbu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r>
              <a:rPr lang="en-US" sz="1600" spc="-1">
                <a:cs typeface="Arial"/>
              </a:rPr>
              <a:t>po 1.2.2022 </a:t>
            </a:r>
            <a:r>
              <a:rPr lang="en-US" sz="1600" b="1" spc="-1">
                <a:cs typeface="Arial"/>
              </a:rPr>
              <a:t>- </a:t>
            </a:r>
            <a:r>
              <a:rPr lang="en-US" sz="1600" b="1" spc="-1" err="1">
                <a:cs typeface="Arial"/>
              </a:rPr>
              <a:t>dotazník</a:t>
            </a:r>
            <a:r>
              <a:rPr lang="en-US" sz="1600" b="1" spc="-1">
                <a:cs typeface="Arial"/>
              </a:rPr>
              <a:t> -</a:t>
            </a:r>
            <a:r>
              <a:rPr lang="en-US" sz="1600" spc="-1">
                <a:cs typeface="Arial"/>
              </a:rPr>
              <a:t> </a:t>
            </a:r>
            <a:r>
              <a:rPr lang="en-US" sz="1600" spc="-1" err="1">
                <a:cs typeface="Arial"/>
              </a:rPr>
              <a:t>distribúcia</a:t>
            </a:r>
            <a:r>
              <a:rPr lang="en-US" sz="1600" spc="-1">
                <a:cs typeface="Arial"/>
              </a:rPr>
              <a:t>, </a:t>
            </a:r>
            <a:r>
              <a:rPr lang="en-US" sz="1600" spc="-1" err="1">
                <a:cs typeface="Arial"/>
              </a:rPr>
              <a:t>skúsenosti</a:t>
            </a: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288925" indent="-285750">
              <a:buFont typeface="Arial"/>
              <a:buChar char="•"/>
            </a:pPr>
            <a:endParaRPr lang="en-US" sz="1600" spc="-1">
              <a:cs typeface="Arial"/>
            </a:endParaRPr>
          </a:p>
          <a:p>
            <a:pPr marL="3175"/>
            <a:r>
              <a:rPr lang="en-US" sz="1600" b="1" spc="-1">
                <a:cs typeface="Arial"/>
                <a:hlinkClick r:id="rId3"/>
              </a:rPr>
              <a:t>www.stopbyrokracii.sk</a:t>
            </a:r>
            <a:r>
              <a:rPr lang="en-US" sz="1600" b="1" spc="-1">
                <a:cs typeface="Arial"/>
              </a:rPr>
              <a:t> - </a:t>
            </a:r>
            <a:r>
              <a:rPr lang="en-US" sz="1600" b="1" spc="-1" err="1">
                <a:cs typeface="Arial"/>
              </a:rPr>
              <a:t>návrhy</a:t>
            </a:r>
            <a:r>
              <a:rPr lang="en-US" sz="1600" b="1" spc="-1">
                <a:cs typeface="Arial"/>
              </a:rPr>
              <a:t> </a:t>
            </a:r>
            <a:r>
              <a:rPr lang="en-US" sz="1600" b="1" spc="-1" err="1">
                <a:cs typeface="Arial"/>
              </a:rPr>
              <a:t>na</a:t>
            </a:r>
            <a:r>
              <a:rPr lang="en-US" sz="1600" b="1" spc="-1">
                <a:cs typeface="Arial"/>
              </a:rPr>
              <a:t> </a:t>
            </a:r>
            <a:r>
              <a:rPr lang="en-US" sz="1600" b="1" spc="-1" err="1">
                <a:cs typeface="Arial"/>
              </a:rPr>
              <a:t>zlepšenie</a:t>
            </a:r>
            <a:endParaRPr lang="en-US" sz="1600" b="1" spc="-1">
              <a:cs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616328A-F7E4-48F0-BB4E-81642D1D2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946" y="3781984"/>
            <a:ext cx="3779872" cy="105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2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06917" y="466615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2. NP Otvorené údaje 2.0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744504"/>
            <a:ext cx="891180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spc="-1">
                <a:latin typeface="Arial"/>
              </a:rPr>
              <a:t>-&gt; </a:t>
            </a:r>
            <a:r>
              <a:rPr lang="en-US" sz="1600" b="1" spc="-1" err="1">
                <a:latin typeface="Arial"/>
              </a:rPr>
              <a:t>vyhodnocovanie</a:t>
            </a:r>
            <a:r>
              <a:rPr lang="en-US" sz="1600" b="1" spc="-1">
                <a:latin typeface="Arial"/>
              </a:rPr>
              <a:t> 1. VO:</a:t>
            </a:r>
            <a:r>
              <a:rPr lang="en-US" sz="1600" spc="-1">
                <a:latin typeface="Arial"/>
              </a:rPr>
              <a:t> </a:t>
            </a:r>
            <a:r>
              <a:rPr lang="en-US" sz="1600" spc="-1" err="1">
                <a:latin typeface="Arial"/>
              </a:rPr>
              <a:t>implementácia</a:t>
            </a:r>
            <a:r>
              <a:rPr lang="en-US" sz="1600" spc="-1">
                <a:latin typeface="Arial"/>
              </a:rPr>
              <a:t> open source NKOD (VO1)</a:t>
            </a:r>
            <a:endParaRPr lang="sk-SK" sz="1600" spc="-1">
              <a:latin typeface="Arial"/>
              <a:cs typeface="Arial"/>
            </a:endParaRPr>
          </a:p>
          <a:p>
            <a:pPr marL="3175"/>
            <a:r>
              <a:rPr lang="en-US" sz="1600" b="1" spc="-1">
                <a:cs typeface="Arial"/>
              </a:rPr>
              <a:t>-&gt; </a:t>
            </a:r>
            <a:r>
              <a:rPr lang="en-US" sz="1600" b="1" spc="-1" err="1">
                <a:cs typeface="Arial"/>
              </a:rPr>
              <a:t>príprava</a:t>
            </a:r>
            <a:r>
              <a:rPr lang="en-US" sz="1600" b="1" spc="-1">
                <a:cs typeface="Arial"/>
              </a:rPr>
              <a:t> 2. VO:</a:t>
            </a:r>
            <a:r>
              <a:rPr lang="en-US" sz="1600" spc="-1">
                <a:cs typeface="Arial"/>
              </a:rPr>
              <a:t> cloud (VO3)</a:t>
            </a:r>
            <a:endParaRPr lang="sk-SK" sz="1600" spc="-1">
              <a:cs typeface="Arial"/>
            </a:endParaRPr>
          </a:p>
          <a:p>
            <a:pPr marL="3175"/>
            <a:r>
              <a:rPr lang="sk-SK" sz="1600" b="1" spc="-1">
                <a:cs typeface="Arial"/>
              </a:rPr>
              <a:t>-&gt; príprava 3. VO:</a:t>
            </a:r>
            <a:r>
              <a:rPr lang="sk-SK" sz="1600" spc="-1">
                <a:cs typeface="Arial"/>
              </a:rPr>
              <a:t> (RZ SKIT)</a:t>
            </a:r>
          </a:p>
          <a:p>
            <a:pPr marL="3175"/>
            <a:endParaRPr lang="sk-SK" sz="1600" spc="-1">
              <a:cs typeface="Arial"/>
            </a:endParaRPr>
          </a:p>
          <a:p>
            <a:pPr marL="3175"/>
            <a:endParaRPr lang="sk-SK" sz="1600" spc="-1">
              <a:cs typeface="Arial"/>
            </a:endParaRPr>
          </a:p>
          <a:p>
            <a:pPr marL="3175"/>
            <a:endParaRPr lang="sk-SK" sz="1600" spc="-1">
              <a:cs typeface="Arial"/>
            </a:endParaRPr>
          </a:p>
        </p:txBody>
      </p:sp>
      <p:pic>
        <p:nvPicPr>
          <p:cNvPr id="2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DDC36799-9C67-46FF-B5B4-FC564FA7B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028" y="2740261"/>
            <a:ext cx="6897226" cy="256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9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64052" y="1003595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3. Transponovanie smernice 2019/1024 (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OpenDataDirective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)</a:t>
            </a:r>
            <a:endParaRPr lang="en-US" sz="2800" b="1" spc="-1">
              <a:solidFill>
                <a:srgbClr val="00008B"/>
              </a:solidFill>
              <a:latin typeface="Arial"/>
              <a:ea typeface="+mj-ea"/>
            </a:endParaRPr>
          </a:p>
          <a:p>
            <a:pPr>
              <a:lnSpc>
                <a:spcPct val="100000"/>
              </a:lnSpc>
            </a:pPr>
            <a:endParaRPr lang="en-US" sz="3600" b="1" strike="noStrike" spc="-1">
              <a:latin typeface="Arial"/>
            </a:endParaRP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462790" y="1926678"/>
            <a:ext cx="8911800" cy="13219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u="sng" spc="-1" err="1">
                <a:cs typeface="Arial"/>
              </a:rPr>
              <a:t>december</a:t>
            </a:r>
            <a:r>
              <a:rPr lang="en-US" sz="1600" b="1" u="sng" spc="-1">
                <a:cs typeface="Arial"/>
              </a:rPr>
              <a:t> 2021</a:t>
            </a:r>
            <a:r>
              <a:rPr lang="en-US" sz="1600" spc="-1">
                <a:cs typeface="Arial"/>
              </a:rPr>
              <a:t> – MS SR -&gt; </a:t>
            </a:r>
            <a:r>
              <a:rPr lang="en-US" sz="1600" spc="-1" err="1">
                <a:cs typeface="Arial"/>
              </a:rPr>
              <a:t>medzirezortné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pripomienkové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konanie</a:t>
            </a:r>
            <a:r>
              <a:rPr lang="en-US" sz="1600" spc="-1">
                <a:cs typeface="Arial"/>
              </a:rPr>
              <a:t> – </a:t>
            </a:r>
            <a:r>
              <a:rPr lang="en-US" sz="1600" spc="-1" err="1">
                <a:cs typeface="Arial"/>
              </a:rPr>
              <a:t>novela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Infozákona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u="sng" spc="-1" err="1">
                <a:cs typeface="Arial"/>
              </a:rPr>
              <a:t>január</a:t>
            </a:r>
            <a:r>
              <a:rPr lang="en-US" sz="1600" b="1" u="sng" spc="-1">
                <a:cs typeface="Arial"/>
              </a:rPr>
              <a:t> 2022</a:t>
            </a:r>
            <a:r>
              <a:rPr lang="en-US" sz="1600" spc="-1">
                <a:cs typeface="Arial"/>
              </a:rPr>
              <a:t> - </a:t>
            </a:r>
            <a:r>
              <a:rPr lang="en-US" sz="1600" spc="-1" err="1">
                <a:cs typeface="Arial"/>
              </a:rPr>
              <a:t>rozporové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konania</a:t>
            </a:r>
            <a:r>
              <a:rPr lang="en-US" sz="1600" spc="-1">
                <a:cs typeface="Arial"/>
              </a:rPr>
              <a:t> (</a:t>
            </a:r>
            <a:r>
              <a:rPr lang="en-US" sz="1600" spc="-1" err="1">
                <a:cs typeface="Arial"/>
              </a:rPr>
              <a:t>aj</a:t>
            </a:r>
            <a:r>
              <a:rPr lang="en-US" sz="1600" spc="-1">
                <a:cs typeface="Arial"/>
              </a:rPr>
              <a:t> s MIRRI/ </a:t>
            </a:r>
            <a:r>
              <a:rPr lang="en-US" sz="1600" spc="-1" err="1">
                <a:cs typeface="Arial"/>
              </a:rPr>
              <a:t>Dátová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kancelária</a:t>
            </a:r>
            <a:r>
              <a:rPr lang="en-US" sz="1600" spc="-1">
                <a:cs typeface="Arial"/>
              </a:rPr>
              <a:t>) -&gt; </a:t>
            </a:r>
            <a:r>
              <a:rPr lang="en-US" sz="1600" spc="-1" err="1">
                <a:cs typeface="Arial"/>
              </a:rPr>
              <a:t>ukončenie</a:t>
            </a:r>
            <a:r>
              <a:rPr lang="en-US" sz="1600" spc="-1">
                <a:cs typeface="Arial"/>
              </a:rPr>
              <a:t> bez </a:t>
            </a:r>
            <a:r>
              <a:rPr lang="en-US" sz="1600" spc="-1" err="1">
                <a:cs typeface="Arial"/>
              </a:rPr>
              <a:t>rozporov</a:t>
            </a:r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u="sng" spc="-1" err="1">
                <a:cs typeface="Arial"/>
              </a:rPr>
              <a:t>február</a:t>
            </a:r>
            <a:r>
              <a:rPr lang="en-US" sz="1600" b="1" u="sng" spc="-1">
                <a:cs typeface="Arial"/>
              </a:rPr>
              <a:t> 2022</a:t>
            </a:r>
            <a:r>
              <a:rPr lang="en-US" sz="1600" spc="-1">
                <a:cs typeface="Arial"/>
              </a:rPr>
              <a:t> – MS SR - </a:t>
            </a:r>
            <a:r>
              <a:rPr lang="en-US" sz="1600" spc="-1" err="1">
                <a:cs typeface="Arial"/>
              </a:rPr>
              <a:t>ukončenie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rozporových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konaní</a:t>
            </a:r>
            <a:r>
              <a:rPr lang="en-US" sz="1600" spc="-1">
                <a:cs typeface="Arial"/>
              </a:rPr>
              <a:t> a </a:t>
            </a:r>
            <a:r>
              <a:rPr lang="en-US" sz="1600" spc="-1" err="1">
                <a:cs typeface="Arial"/>
              </a:rPr>
              <a:t>ďalší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legislatívny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proces</a:t>
            </a:r>
            <a:endParaRPr lang="en-US" sz="1600" spc="-1"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289735-D557-4A63-B6F5-AEEA9D75278E}"/>
              </a:ext>
            </a:extLst>
          </p:cNvPr>
          <p:cNvSpPr txBox="1"/>
          <p:nvPr/>
        </p:nvSpPr>
        <p:spPr>
          <a:xfrm>
            <a:off x="3585363" y="4468521"/>
            <a:ext cx="541180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>
                <a:latin typeface="Times, serif"/>
              </a:rPr>
              <a:t>§ 21g </a:t>
            </a:r>
            <a:r>
              <a:rPr lang="en-US" sz="1200" b="1" err="1">
                <a:latin typeface="Times, serif"/>
              </a:rPr>
              <a:t>odsek</a:t>
            </a:r>
            <a:r>
              <a:rPr lang="en-US" sz="1200" b="1">
                <a:latin typeface="Times, serif"/>
              </a:rPr>
              <a:t> 1</a:t>
            </a:r>
            <a:r>
              <a:rPr lang="en-US" sz="1200">
                <a:latin typeface="Times, serif"/>
              </a:rPr>
              <a:t> (</a:t>
            </a:r>
            <a:r>
              <a:rPr lang="en-US" sz="1200" err="1">
                <a:latin typeface="Times, serif"/>
              </a:rPr>
              <a:t>článok</a:t>
            </a:r>
            <a:r>
              <a:rPr lang="en-US" sz="1200">
                <a:latin typeface="Times, serif"/>
              </a:rPr>
              <a:t> 5 </a:t>
            </a:r>
            <a:r>
              <a:rPr lang="en-US" sz="1200" err="1">
                <a:latin typeface="Times, serif"/>
              </a:rPr>
              <a:t>odsek</a:t>
            </a:r>
            <a:r>
              <a:rPr lang="en-US" sz="1200">
                <a:latin typeface="Times, serif"/>
              </a:rPr>
              <a:t> 2 </a:t>
            </a:r>
            <a:r>
              <a:rPr lang="en-US" sz="1200" err="1">
                <a:latin typeface="Times, serif"/>
              </a:rPr>
              <a:t>smernice</a:t>
            </a:r>
            <a:r>
              <a:rPr lang="en-US" sz="1200">
                <a:latin typeface="Times, serif"/>
              </a:rPr>
              <a:t>): „</a:t>
            </a:r>
            <a:r>
              <a:rPr lang="en-US" sz="1200" err="1">
                <a:latin typeface="Times, serif"/>
              </a:rPr>
              <a:t>Povinná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osoba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sprístupňuje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informácie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na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účely</a:t>
            </a:r>
            <a:r>
              <a:rPr lang="en-US" sz="1200">
                <a:latin typeface="Times, serif"/>
              </a:rPr>
              <a:t> ich </a:t>
            </a:r>
            <a:r>
              <a:rPr lang="en-US" sz="1200" err="1">
                <a:latin typeface="Times, serif"/>
              </a:rPr>
              <a:t>opakovaného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použitia</a:t>
            </a:r>
            <a:r>
              <a:rPr lang="en-US" sz="1200">
                <a:latin typeface="Times, serif"/>
              </a:rPr>
              <a:t> v </a:t>
            </a:r>
            <a:r>
              <a:rPr lang="en-US" sz="1200" err="1">
                <a:latin typeface="Times, serif"/>
              </a:rPr>
              <a:t>podobe</a:t>
            </a:r>
            <a:r>
              <a:rPr lang="en-US" sz="1200">
                <a:latin typeface="Times, serif"/>
              </a:rPr>
              <a:t> a </a:t>
            </a:r>
            <a:r>
              <a:rPr lang="en-US" sz="1200" err="1">
                <a:latin typeface="Times, serif"/>
              </a:rPr>
              <a:t>spôsobom</a:t>
            </a:r>
            <a:r>
              <a:rPr lang="en-US" sz="1200">
                <a:latin typeface="Times, serif"/>
              </a:rPr>
              <a:t>, </a:t>
            </a:r>
            <a:r>
              <a:rPr lang="en-US" sz="1200" err="1">
                <a:latin typeface="Times, serif"/>
              </a:rPr>
              <a:t>ktoré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umožňujú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jej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technické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podmienky</a:t>
            </a:r>
            <a:r>
              <a:rPr lang="en-US" sz="1200">
                <a:latin typeface="Times, serif"/>
              </a:rPr>
              <a:t>;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prednostne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však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v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elektronickej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podobe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na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opakované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použitie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ako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</a:t>
            </a:r>
            <a:r>
              <a:rPr lang="en-US" sz="1200" b="1" err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otvorené</a:t>
            </a:r>
            <a:r>
              <a:rPr lang="en-US" sz="1200" b="1">
                <a:solidFill>
                  <a:srgbClr val="000000"/>
                </a:solidFill>
                <a:highlight>
                  <a:srgbClr val="FFFF00"/>
                </a:highlight>
                <a:latin typeface="Times, serif"/>
              </a:rPr>
              <a:t> údaje27na)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umožňujúce</a:t>
            </a:r>
            <a:r>
              <a:rPr lang="en-US" sz="1200">
                <a:latin typeface="Times, serif"/>
              </a:rPr>
              <a:t> </a:t>
            </a:r>
            <a:r>
              <a:rPr lang="en-US" sz="1200" err="1">
                <a:latin typeface="Times, serif"/>
              </a:rPr>
              <a:t>automatizované</a:t>
            </a:r>
            <a:r>
              <a:rPr lang="en-US" sz="1200">
                <a:latin typeface="Times, serif"/>
              </a:rPr>
              <a:t> spracovanie27nb) </a:t>
            </a:r>
            <a:r>
              <a:rPr lang="en-US" sz="1200" err="1">
                <a:latin typeface="Times, serif"/>
              </a:rPr>
              <a:t>spolu</a:t>
            </a:r>
            <a:r>
              <a:rPr lang="en-US" sz="1200">
                <a:latin typeface="Times, serif"/>
              </a:rPr>
              <a:t> s ich metaúdajmi.27nc)“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68EF696-BFF2-4ABD-AF1F-1723A8ECD050}"/>
              </a:ext>
            </a:extLst>
          </p:cNvPr>
          <p:cNvCxnSpPr/>
          <p:nvPr/>
        </p:nvCxnSpPr>
        <p:spPr>
          <a:xfrm>
            <a:off x="4460330" y="3291945"/>
            <a:ext cx="1016776" cy="11327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EFC8558-6EE1-4855-ACA2-F0E3CDA728E5}"/>
              </a:ext>
            </a:extLst>
          </p:cNvPr>
          <p:cNvSpPr txBox="1"/>
          <p:nvPr/>
        </p:nvSpPr>
        <p:spPr>
          <a:xfrm>
            <a:off x="4841966" y="3452348"/>
            <a:ext cx="274320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err="1">
                <a:latin typeface="Times"/>
              </a:rPr>
              <a:t>Príklad</a:t>
            </a:r>
            <a:r>
              <a:rPr lang="en-US" sz="1100">
                <a:latin typeface="Times"/>
              </a:rPr>
              <a:t>: </a:t>
            </a:r>
            <a:r>
              <a:rPr lang="en-US" sz="1100" b="1" err="1">
                <a:latin typeface="Times"/>
              </a:rPr>
              <a:t>transponovanie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otvorených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dát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ako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štandardného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formátu</a:t>
            </a:r>
            <a:r>
              <a:rPr lang="en-US" sz="1100" b="1">
                <a:latin typeface="Times"/>
              </a:rPr>
              <a:t> </a:t>
            </a:r>
            <a:r>
              <a:rPr lang="en-US" sz="1100" b="1" err="1">
                <a:latin typeface="Times"/>
              </a:rPr>
              <a:t>zverejnenia</a:t>
            </a:r>
            <a:endParaRPr lang="en-US" sz="1100" b="1"/>
          </a:p>
        </p:txBody>
      </p:sp>
    </p:spTree>
    <p:extLst>
      <p:ext uri="{BB962C8B-B14F-4D97-AF65-F5344CB8AC3E}">
        <p14:creationId xmlns:p14="http://schemas.microsoft.com/office/powerpoint/2010/main" val="2210947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/>
          <p:nvPr/>
        </p:nvSpPr>
        <p:spPr>
          <a:xfrm>
            <a:off x="470590" y="683294"/>
            <a:ext cx="9068040" cy="944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4. 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OpenData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 a NKIVS, Strategická priorita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Open</a:t>
            </a:r>
            <a:r>
              <a:rPr lang="sk-SK" sz="2800" b="1" spc="-1">
                <a:solidFill>
                  <a:srgbClr val="00008B"/>
                </a:solidFill>
                <a:latin typeface="Arial"/>
                <a:ea typeface="+mj-ea"/>
              </a:rPr>
              <a:t> </a:t>
            </a:r>
            <a:r>
              <a:rPr lang="sk-SK" sz="2800" b="1" spc="-1" err="1">
                <a:solidFill>
                  <a:srgbClr val="00008B"/>
                </a:solidFill>
                <a:latin typeface="Arial"/>
                <a:ea typeface="+mj-ea"/>
              </a:rPr>
              <a:t>data</a:t>
            </a:r>
          </a:p>
        </p:txBody>
      </p:sp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3073" y="2915198"/>
            <a:ext cx="3158269" cy="279931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3175">
              <a:buClr>
                <a:srgbClr val="000000"/>
              </a:buClr>
            </a:pPr>
            <a:r>
              <a:rPr lang="en-US" sz="1600" b="1" spc="-1" err="1">
                <a:solidFill>
                  <a:srgbClr val="FF0000"/>
                </a:solidFill>
                <a:latin typeface="Arial"/>
              </a:rPr>
              <a:t>Úloha</a:t>
            </a:r>
            <a:r>
              <a:rPr lang="en-US" sz="1600" b="1" spc="-1">
                <a:solidFill>
                  <a:srgbClr val="FF0000"/>
                </a:solidFill>
                <a:latin typeface="Arial"/>
              </a:rPr>
              <a:t> PS - </a:t>
            </a:r>
            <a:r>
              <a:rPr lang="en-US" sz="1600" b="1" spc="-1" err="1">
                <a:solidFill>
                  <a:srgbClr val="FF0000"/>
                </a:solidFill>
                <a:latin typeface="Arial"/>
              </a:rPr>
              <a:t>aktualizácia</a:t>
            </a:r>
            <a:r>
              <a:rPr lang="en-US" sz="1600" b="1" spc="-1">
                <a:solidFill>
                  <a:srgbClr val="FF0000"/>
                </a:solidFill>
                <a:latin typeface="Arial"/>
              </a:rPr>
              <a:t> SP</a:t>
            </a:r>
          </a:p>
          <a:p>
            <a:pPr marL="3175"/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spc="-1">
                <a:cs typeface="Arial"/>
              </a:rPr>
              <a:t>PS Open data -&gt; SP </a:t>
            </a:r>
            <a:r>
              <a:rPr lang="en-US" sz="1600" spc="-1" err="1">
                <a:cs typeface="Arial"/>
              </a:rPr>
              <a:t>Otvorené</a:t>
            </a:r>
            <a:r>
              <a:rPr lang="en-US" sz="1600" spc="-1">
                <a:cs typeface="Arial"/>
              </a:rPr>
              <a:t> </a:t>
            </a:r>
            <a:r>
              <a:rPr lang="en-US" sz="1600" spc="-1" err="1">
                <a:cs typeface="Arial"/>
              </a:rPr>
              <a:t>údaje</a:t>
            </a:r>
            <a:r>
              <a:rPr lang="en-US" sz="1600" spc="-1">
                <a:cs typeface="Arial"/>
              </a:rPr>
              <a:t>:</a:t>
            </a:r>
            <a:endParaRPr lang="en-US"/>
          </a:p>
          <a:p>
            <a:pPr marL="3175"/>
            <a:r>
              <a:rPr lang="en-US" sz="1600" spc="-1">
                <a:ea typeface="+mn-lt"/>
                <a:cs typeface="+mn-lt"/>
                <a:hlinkClick r:id="rId3"/>
              </a:rPr>
              <a:t>https://www.mirri.gov.sk/wp-content/uploads/2018/10/SP_Otvorene_udaje_schvalena-2.pdf</a:t>
            </a:r>
            <a:r>
              <a:rPr lang="en-US" sz="1600" spc="-1">
                <a:ea typeface="+mn-lt"/>
                <a:cs typeface="+mn-lt"/>
              </a:rPr>
              <a:t> </a:t>
            </a:r>
            <a:endParaRPr lang="en-US"/>
          </a:p>
          <a:p>
            <a:pPr marL="3175"/>
            <a:endParaRPr lang="en-US" sz="1600" spc="-1">
              <a:cs typeface="Arial"/>
            </a:endParaRPr>
          </a:p>
          <a:p>
            <a:pPr marL="3175"/>
            <a:endParaRPr lang="en-US" sz="1600" spc="-1">
              <a:cs typeface="Arial"/>
            </a:endParaRPr>
          </a:p>
          <a:p>
            <a:pPr marL="3175"/>
            <a:r>
              <a:rPr lang="en-US" sz="1600" b="1" spc="-1" err="1">
                <a:cs typeface="Arial"/>
              </a:rPr>
              <a:t>Termín</a:t>
            </a:r>
            <a:r>
              <a:rPr lang="en-US" sz="1600" b="1" spc="-1">
                <a:cs typeface="Arial"/>
              </a:rPr>
              <a:t>: </a:t>
            </a:r>
            <a:r>
              <a:rPr lang="en-US" sz="1600" b="1" spc="-1" err="1">
                <a:cs typeface="Arial"/>
              </a:rPr>
              <a:t>marec</a:t>
            </a:r>
            <a:r>
              <a:rPr lang="en-US" sz="1600" b="1" spc="-1">
                <a:cs typeface="Arial"/>
              </a:rPr>
              <a:t> 2022</a:t>
            </a:r>
            <a:endParaRPr lang="en-US" b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6FC656-3EED-4A73-BCA0-0905D4AC94A7}"/>
              </a:ext>
            </a:extLst>
          </p:cNvPr>
          <p:cNvSpPr txBox="1"/>
          <p:nvPr/>
        </p:nvSpPr>
        <p:spPr>
          <a:xfrm>
            <a:off x="3520913" y="141908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NKIVS </a:t>
            </a:r>
            <a:r>
              <a:rPr lang="en-US" b="1" err="1"/>
              <a:t>Otvorené</a:t>
            </a:r>
            <a:r>
              <a:rPr lang="en-US" b="1"/>
              <a:t> </a:t>
            </a:r>
            <a:r>
              <a:rPr lang="en-US" b="1" err="1"/>
              <a:t>údaje</a:t>
            </a:r>
            <a:r>
              <a:rPr lang="en-US" b="1"/>
              <a:t> 2021 (1xA4)</a:t>
            </a:r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0438E00-A1F9-45FA-8EDF-AB61A5D487F2}"/>
              </a:ext>
            </a:extLst>
          </p:cNvPr>
          <p:cNvCxnSpPr/>
          <p:nvPr/>
        </p:nvCxnSpPr>
        <p:spPr>
          <a:xfrm flipH="1">
            <a:off x="2357981" y="1832174"/>
            <a:ext cx="1112646" cy="941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33EAF13-CA4B-419A-B708-4D72D3C95703}"/>
              </a:ext>
            </a:extLst>
          </p:cNvPr>
          <p:cNvSpPr txBox="1"/>
          <p:nvPr/>
        </p:nvSpPr>
        <p:spPr>
          <a:xfrm>
            <a:off x="6970195" y="2511196"/>
            <a:ext cx="18013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err="1">
                <a:cs typeface="Arial"/>
              </a:rPr>
              <a:t>Aktualizácia</a:t>
            </a:r>
            <a:r>
              <a:rPr lang="en-US" b="1">
                <a:cs typeface="Arial"/>
              </a:rPr>
              <a:t> </a:t>
            </a:r>
            <a:r>
              <a:rPr lang="en-US" b="1" err="1">
                <a:cs typeface="Arial"/>
              </a:rPr>
              <a:t>plánu</a:t>
            </a:r>
            <a:r>
              <a:rPr lang="en-US" b="1">
                <a:cs typeface="Arial"/>
              </a:rPr>
              <a:t> OGP</a:t>
            </a:r>
            <a:r>
              <a:rPr lang="en-US">
                <a:cs typeface="Arial"/>
              </a:rPr>
              <a:t> 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96E3797-F693-4B51-99B7-B154CA6C19A1}"/>
              </a:ext>
            </a:extLst>
          </p:cNvPr>
          <p:cNvCxnSpPr>
            <a:cxnSpLocks/>
          </p:cNvCxnSpPr>
          <p:nvPr/>
        </p:nvCxnSpPr>
        <p:spPr>
          <a:xfrm>
            <a:off x="5585278" y="1784404"/>
            <a:ext cx="1194227" cy="9485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 descr="Text, letter&#10;&#10;Description automatically generated">
            <a:extLst>
              <a:ext uri="{FF2B5EF4-FFF2-40B4-BE49-F238E27FC236}">
                <a16:creationId xmlns:a16="http://schemas.microsoft.com/office/drawing/2014/main" id="{091F50B1-43A8-4DFC-9064-460569DAC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3911" y="3078500"/>
            <a:ext cx="5971979" cy="255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7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endParaRPr lang="sk-SK" sz="16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7213BCF-80F8-4882-9EC6-7BE6305BB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159" y="343741"/>
            <a:ext cx="9072000" cy="946440"/>
          </a:xfrm>
        </p:spPr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5. Plán zlepšenia postavenia SR v rebríčkoch 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02571FC-2E10-4783-A432-04D21D8ED71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64772" y="2644683"/>
            <a:ext cx="9072000" cy="946440"/>
          </a:xfrm>
        </p:spPr>
        <p:txBody>
          <a:bodyPr/>
          <a:lstStyle/>
          <a:p>
            <a:endParaRPr lang="sk-SK" sz="1800" b="1">
              <a:solidFill>
                <a:srgbClr val="00008B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Problém:</a:t>
            </a:r>
            <a:r>
              <a:rPr lang="sk-SK" sz="1800" b="1"/>
              <a:t> </a:t>
            </a:r>
            <a:r>
              <a:rPr lang="sk-SK" sz="1800"/>
              <a:t>SR v medzinárodných rebríčkoch (s </a:t>
            </a:r>
            <a:r>
              <a:rPr lang="sk-SK" sz="1800" err="1"/>
              <a:t>fokusom</a:t>
            </a:r>
            <a:r>
              <a:rPr lang="sk-SK" sz="1800"/>
              <a:t> na OD) stagnuje, v niektorých prípadoch sa prepadáva (ODMI).  </a:t>
            </a:r>
          </a:p>
          <a:p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Cieľ:</a:t>
            </a:r>
            <a:r>
              <a:rPr lang="sk-SK" sz="1800">
                <a:solidFill>
                  <a:srgbClr val="00008B"/>
                </a:solidFill>
              </a:rPr>
              <a:t> </a:t>
            </a:r>
            <a:r>
              <a:rPr lang="sk-SK" sz="1800"/>
              <a:t>Zlepšiť postavenie SR na základe akčných krokov, ktoré vychádzajú z výsledkov hodnotení (identifikované "slabiny", príklady dobrej praxe zo zahraničia, aktuálne trendy). </a:t>
            </a:r>
            <a:r>
              <a:rPr lang="sk-SK" sz="1800" err="1"/>
              <a:t>Fokus</a:t>
            </a:r>
            <a:r>
              <a:rPr lang="sk-SK" sz="1800"/>
              <a:t> na ODMI, OUR </a:t>
            </a:r>
            <a:r>
              <a:rPr lang="sk-SK" sz="1800" err="1"/>
              <a:t>Data</a:t>
            </a:r>
            <a:r>
              <a:rPr lang="sk-SK" sz="1800"/>
              <a:t>, DESI, </a:t>
            </a:r>
            <a:r>
              <a:rPr lang="sk-SK" sz="1800" err="1"/>
              <a:t>eGovernment</a:t>
            </a:r>
            <a:r>
              <a:rPr lang="sk-SK" sz="1800"/>
              <a:t> Benchmark </a:t>
            </a:r>
          </a:p>
          <a:p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Načasovanie alebo aktualizačné momenty:</a:t>
            </a:r>
          </a:p>
          <a:p>
            <a:pPr marL="457200" indent="-457200">
              <a:buAutoNum type="alphaUcPeriod"/>
            </a:pPr>
            <a:r>
              <a:rPr lang="sk-SK" sz="1800"/>
              <a:t>Aktualizácia Strategickej priority Otvorené údaje NKIVS </a:t>
            </a:r>
          </a:p>
          <a:p>
            <a:pPr marL="457200" indent="-457200">
              <a:buAutoNum type="alphaUcPeriod"/>
            </a:pPr>
            <a:r>
              <a:rPr lang="sk-SK" sz="1800"/>
              <a:t>Národný projekt </a:t>
            </a:r>
            <a:r>
              <a:rPr lang="sk-SK" sz="1800" err="1"/>
              <a:t>Open</a:t>
            </a:r>
            <a:r>
              <a:rPr lang="sk-SK" sz="1800"/>
              <a:t> </a:t>
            </a:r>
            <a:r>
              <a:rPr lang="sk-SK" sz="1800" err="1"/>
              <a:t>Data</a:t>
            </a:r>
            <a:r>
              <a:rPr lang="sk-SK" sz="1800"/>
              <a:t> 2.0 </a:t>
            </a:r>
          </a:p>
          <a:p>
            <a:pPr marL="457200" indent="-457200">
              <a:buAutoNum type="alphaUcPeriod"/>
            </a:pPr>
            <a:r>
              <a:rPr lang="sk-SK" sz="1800"/>
              <a:t>Posilnenie personálnych kapacít Dátovej kancelárie</a:t>
            </a:r>
          </a:p>
          <a:p>
            <a:pPr marL="457200" indent="-457200">
              <a:buAutoNum type="alphaUcPeriod"/>
            </a:pPr>
            <a:r>
              <a:rPr lang="sk-SK" sz="1800"/>
              <a:t>Nový akčný plán OGP</a:t>
            </a:r>
          </a:p>
          <a:p>
            <a:pPr marL="457200" indent="-457200">
              <a:buAutoNum type="alphaUcPeriod"/>
            </a:pPr>
            <a:endParaRPr lang="sk-SK" sz="1800">
              <a:solidFill>
                <a:srgbClr val="000000"/>
              </a:solidFill>
            </a:endParaRPr>
          </a:p>
          <a:p>
            <a:r>
              <a:rPr lang="sk-SK" sz="1800" b="1">
                <a:solidFill>
                  <a:srgbClr val="00008B"/>
                </a:solidFill>
              </a:rPr>
              <a:t>Výstup: </a:t>
            </a:r>
          </a:p>
          <a:p>
            <a:pPr marL="342900" indent="-342900">
              <a:buFont typeface="Arial"/>
              <a:buChar char="•"/>
            </a:pPr>
            <a:r>
              <a:rPr lang="sk-SK" sz="1800"/>
              <a:t>Plán na zlepšenie postavenia - nelegislatívny dokument</a:t>
            </a:r>
            <a:endParaRPr lang="sk-SK" sz="1800">
              <a:solidFill>
                <a:srgbClr val="00008B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sk-SK" sz="1800">
                <a:solidFill>
                  <a:srgbClr val="000000"/>
                </a:solidFill>
              </a:rPr>
              <a:t>Rozšírenie požiadaviek na portál OD 2.0 (sledované atribúty)</a:t>
            </a:r>
          </a:p>
          <a:p>
            <a:pPr marL="342900" indent="-342900">
              <a:buFont typeface="Arial"/>
              <a:buChar char="•"/>
            </a:pPr>
            <a:r>
              <a:rPr lang="sk-SK" sz="1800"/>
              <a:t>Aktualizovanie SP Otvorené údaje (sledované atribúty - napr. Monitorovanie dopadu) </a:t>
            </a:r>
          </a:p>
          <a:p>
            <a:endParaRPr lang="sk-SK" sz="1800"/>
          </a:p>
        </p:txBody>
      </p:sp>
    </p:spTree>
    <p:extLst>
      <p:ext uri="{BB962C8B-B14F-4D97-AF65-F5344CB8AC3E}">
        <p14:creationId xmlns:p14="http://schemas.microsoft.com/office/powerpoint/2010/main" val="1151602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4"/>
          <p:cNvPicPr/>
          <p:nvPr/>
        </p:nvPicPr>
        <p:blipFill>
          <a:blip r:embed="rId2"/>
          <a:stretch/>
        </p:blipFill>
        <p:spPr>
          <a:xfrm>
            <a:off x="7613280" y="0"/>
            <a:ext cx="2463120" cy="819360"/>
          </a:xfrm>
          <a:prstGeom prst="rect">
            <a:avLst/>
          </a:prstGeom>
          <a:ln w="25560">
            <a:noFill/>
          </a:ln>
        </p:spPr>
      </p:pic>
      <p:sp>
        <p:nvSpPr>
          <p:cNvPr id="49" name="BlokTextu 11"/>
          <p:cNvSpPr/>
          <p:nvPr/>
        </p:nvSpPr>
        <p:spPr>
          <a:xfrm>
            <a:off x="658928" y="1142266"/>
            <a:ext cx="8911800" cy="337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endParaRPr lang="sk-SK" sz="160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02571FC-2E10-4783-A432-04D21D8ED71E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552255" y="-224446"/>
            <a:ext cx="9072000" cy="946440"/>
          </a:xfrm>
        </p:spPr>
        <p:txBody>
          <a:bodyPr/>
          <a:lstStyle/>
          <a:p>
            <a:r>
              <a:rPr lang="sk-SK" sz="2800" b="1" spc="-1">
                <a:solidFill>
                  <a:srgbClr val="00008B"/>
                </a:solidFill>
                <a:latin typeface="Arial"/>
                <a:cs typeface="+mn-cs"/>
              </a:rPr>
              <a:t>Prehľad postavenia SR v rebríčkoch</a:t>
            </a:r>
          </a:p>
        </p:txBody>
      </p:sp>
      <p:graphicFrame>
        <p:nvGraphicFramePr>
          <p:cNvPr id="5" name="Tabuľka 4">
            <a:extLst>
              <a:ext uri="{FF2B5EF4-FFF2-40B4-BE49-F238E27FC236}">
                <a16:creationId xmlns:a16="http://schemas.microsoft.com/office/drawing/2014/main" id="{2E83D8A2-FB30-4216-AE45-440A2F218F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950790"/>
              </p:ext>
            </p:extLst>
          </p:nvPr>
        </p:nvGraphicFramePr>
        <p:xfrm>
          <a:off x="-7899" y="521452"/>
          <a:ext cx="5830818" cy="2264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017">
                  <a:extLst>
                    <a:ext uri="{9D8B030D-6E8A-4147-A177-3AD203B41FA5}">
                      <a16:colId xmlns:a16="http://schemas.microsoft.com/office/drawing/2014/main" val="2954304963"/>
                    </a:ext>
                  </a:extLst>
                </a:gridCol>
                <a:gridCol w="1335876">
                  <a:extLst>
                    <a:ext uri="{9D8B030D-6E8A-4147-A177-3AD203B41FA5}">
                      <a16:colId xmlns:a16="http://schemas.microsoft.com/office/drawing/2014/main" val="2792333101"/>
                    </a:ext>
                  </a:extLst>
                </a:gridCol>
                <a:gridCol w="509331">
                  <a:extLst>
                    <a:ext uri="{9D8B030D-6E8A-4147-A177-3AD203B41FA5}">
                      <a16:colId xmlns:a16="http://schemas.microsoft.com/office/drawing/2014/main" val="1444779490"/>
                    </a:ext>
                  </a:extLst>
                </a:gridCol>
                <a:gridCol w="502870">
                  <a:extLst>
                    <a:ext uri="{9D8B030D-6E8A-4147-A177-3AD203B41FA5}">
                      <a16:colId xmlns:a16="http://schemas.microsoft.com/office/drawing/2014/main" val="230282019"/>
                    </a:ext>
                  </a:extLst>
                </a:gridCol>
                <a:gridCol w="509331">
                  <a:extLst>
                    <a:ext uri="{9D8B030D-6E8A-4147-A177-3AD203B41FA5}">
                      <a16:colId xmlns:a16="http://schemas.microsoft.com/office/drawing/2014/main" val="181966627"/>
                    </a:ext>
                  </a:extLst>
                </a:gridCol>
                <a:gridCol w="490072">
                  <a:extLst>
                    <a:ext uri="{9D8B030D-6E8A-4147-A177-3AD203B41FA5}">
                      <a16:colId xmlns:a16="http://schemas.microsoft.com/office/drawing/2014/main" val="1112601039"/>
                    </a:ext>
                  </a:extLst>
                </a:gridCol>
                <a:gridCol w="546311">
                  <a:extLst>
                    <a:ext uri="{9D8B030D-6E8A-4147-A177-3AD203B41FA5}">
                      <a16:colId xmlns:a16="http://schemas.microsoft.com/office/drawing/2014/main" val="1862070704"/>
                    </a:ext>
                  </a:extLst>
                </a:gridCol>
                <a:gridCol w="506140">
                  <a:extLst>
                    <a:ext uri="{9D8B030D-6E8A-4147-A177-3AD203B41FA5}">
                      <a16:colId xmlns:a16="http://schemas.microsoft.com/office/drawing/2014/main" val="639710100"/>
                    </a:ext>
                  </a:extLst>
                </a:gridCol>
                <a:gridCol w="481870">
                  <a:extLst>
                    <a:ext uri="{9D8B030D-6E8A-4147-A177-3AD203B41FA5}">
                      <a16:colId xmlns:a16="http://schemas.microsoft.com/office/drawing/2014/main" val="1764712629"/>
                    </a:ext>
                  </a:extLst>
                </a:gridCol>
              </a:tblGrid>
              <a:tr h="485886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Hodnotiteľ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2021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2019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2017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2015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441196"/>
                  </a:ext>
                </a:extLst>
              </a:tr>
              <a:tr h="666136"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European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Data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Portal</a:t>
                      </a:r>
                      <a:endParaRPr lang="sk-SK" err="1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Open</a:t>
                      </a:r>
                      <a:r>
                        <a:rPr lang="sk-SK" sz="1200">
                          <a:effectLst/>
                        </a:rPr>
                        <a:t> </a:t>
                      </a:r>
                      <a:r>
                        <a:rPr lang="sk-SK" sz="1200" err="1">
                          <a:effectLst/>
                        </a:rPr>
                        <a:t>Data</a:t>
                      </a:r>
                      <a:r>
                        <a:rPr lang="sk-SK" sz="1200">
                          <a:effectLst/>
                        </a:rPr>
                        <a:t> Maturity 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33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8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12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9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15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572914068"/>
                  </a:ext>
                </a:extLst>
              </a:tr>
              <a:tr h="626951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Európska komisia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DESI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22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21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sk-SK" sz="1200">
                          <a:effectLst/>
                        </a:rPr>
                        <a:t>22</a:t>
                      </a:r>
                      <a:endParaRPr lang="sk-SK"/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20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2866448068"/>
                  </a:ext>
                </a:extLst>
              </a:tr>
              <a:tr h="485886"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OECD 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 err="1">
                          <a:effectLst/>
                        </a:rPr>
                        <a:t>OURdata</a:t>
                      </a:r>
                      <a:r>
                        <a:rPr lang="sk-SK" sz="1200">
                          <a:effectLst/>
                        </a:rPr>
                        <a:t> Index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26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r>
                        <a:rPr lang="sk-SK" sz="1200">
                          <a:effectLst/>
                        </a:rPr>
                        <a:t>N/A</a:t>
                      </a:r>
                      <a:endParaRPr lang="sk-SK">
                        <a:effectLst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98737554"/>
                  </a:ext>
                </a:extLst>
              </a:tr>
            </a:tbl>
          </a:graphicData>
        </a:graphic>
      </p:graphicFrame>
      <p:sp>
        <p:nvSpPr>
          <p:cNvPr id="6" name="BlokTextu 5">
            <a:extLst>
              <a:ext uri="{FF2B5EF4-FFF2-40B4-BE49-F238E27FC236}">
                <a16:creationId xmlns:a16="http://schemas.microsoft.com/office/drawing/2014/main" id="{96E48BE8-D324-4576-ACDC-368B1959B0E8}"/>
              </a:ext>
            </a:extLst>
          </p:cNvPr>
          <p:cNvSpPr txBox="1"/>
          <p:nvPr/>
        </p:nvSpPr>
        <p:spPr>
          <a:xfrm>
            <a:off x="3668712" y="260667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sk-SK" sz="1200">
              <a:solidFill>
                <a:srgbClr val="1B1B19"/>
              </a:solidFill>
            </a:endParaRPr>
          </a:p>
        </p:txBody>
      </p:sp>
      <p:pic>
        <p:nvPicPr>
          <p:cNvPr id="4" name="Obrázok 7">
            <a:extLst>
              <a:ext uri="{FF2B5EF4-FFF2-40B4-BE49-F238E27FC236}">
                <a16:creationId xmlns:a16="http://schemas.microsoft.com/office/drawing/2014/main" id="{BB39534E-89BE-41FD-A8A3-43807852F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189" y="2831579"/>
            <a:ext cx="4644363" cy="279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28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A8111DA4157847AB3D28A315D6E359" ma:contentTypeVersion="1" ma:contentTypeDescription="Umožňuje vytvoriť nový dokument." ma:contentTypeScope="" ma:versionID="1432a405dbc178c3fef641232c2ddf8a">
  <xsd:schema xmlns:xsd="http://www.w3.org/2001/XMLSchema" xmlns:xs="http://www.w3.org/2001/XMLSchema" xmlns:p="http://schemas.microsoft.com/office/2006/metadata/properties" xmlns:ns1="http://schemas.microsoft.com/sharepoint/v3" xmlns:ns2="af457a4c-de28-4d38-bda9-e56a61b168cd" targetNamespace="http://schemas.microsoft.com/office/2006/metadata/properties" ma:root="true" ma:fieldsID="670cec3c361b9a7476bb5ceca5f219d0" ns1:_="" ns2:_="">
    <xsd:import namespace="http://schemas.microsoft.com/sharepoint/v3"/>
    <xsd:import namespace="af457a4c-de28-4d38-bda9-e56a61b168c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Dátum začatia plánovania" ma:description="Počiatočný dátum plánovania predstavuje stĺpec lokality vytvorený funkciou Publikovanie. Používa sa na stanovenie dátumu a času, kedy sa táto stránka prvý raz zobrazí návštevníkom lokality." ma:internalName="PublishingStartDate">
      <xsd:simpleType>
        <xsd:restriction base="dms:Unknown"/>
      </xsd:simpleType>
    </xsd:element>
    <xsd:element name="PublishingExpirationDate" ma:index="12" nillable="true" ma:displayName="Dátum ukončenia plánovania" ma:description="Dátum skončenia plánovania predstavuje stĺpec lokality vytvorený funkciou Publikovanie. Používa sa na zadanie dátumu a času, po uplynutí ktorých sa táto stránka nebude viac zobrazovať návštevníkom lokality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457a4c-de28-4d38-bda9-e56a61b168c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entifikátora dokumentu" ma:description="Hodnota identifikátora dokumentu priradená k tejto položke." ma:internalName="_dlc_DocId" ma:readOnly="true">
      <xsd:simpleType>
        <xsd:restriction base="dms:Text"/>
      </xsd:simpleType>
    </xsd:element>
    <xsd:element name="_dlc_DocIdUrl" ma:index="9" nillable="true" ma:displayName="Identifikátor dokumentu" ma:description="Trvalé prepojenie na tento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f457a4c-de28-4d38-bda9-e56a61b168cd">CTYWSUCD3UHA-699772915-233</_dlc_DocId>
    <_dlc_DocIdUrl xmlns="af457a4c-de28-4d38-bda9-e56a61b168cd">
      <Url>https://sp.vicepremier.gov.sk/lepsie-data/_layouts/15/DocIdRedir.aspx?ID=CTYWSUCD3UHA-699772915-233</Url>
      <Description>CTYWSUCD3UHA-699772915-233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0FA435D1-BC24-4C17-A39E-44B910FDC197}"/>
</file>

<file path=customXml/itemProps2.xml><?xml version="1.0" encoding="utf-8"?>
<ds:datastoreItem xmlns:ds="http://schemas.openxmlformats.org/officeDocument/2006/customXml" ds:itemID="{E1A0956F-DC72-4B29-97C3-C20D5D8DB6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22B5A2-E0DB-4995-B860-8A834CF4F950}">
  <ds:schemaRefs>
    <ds:schemaRef ds:uri="b3ab0aa3-cfe8-4b36-91c2-1b3dcd163313"/>
    <ds:schemaRef ds:uri="e5bceeee-e901-4be6-95ed-6e8fa9d051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F38E01C1-218D-4B16-A6FE-A362909AC13E}"/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Custom</PresentationFormat>
  <Slides>20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Plán zlepšenia postavenia SR v rebríčkoch </vt:lpstr>
      <vt:lpstr>PowerPoint Presentation</vt:lpstr>
      <vt:lpstr>Aktuálny stav</vt:lpstr>
      <vt:lpstr>Akú má táto aktivita pridanú hodnotu? </vt:lpstr>
      <vt:lpstr>Očakávania od členov pracovnej skupiny</vt:lpstr>
      <vt:lpstr>PowerPoint Presentation</vt:lpstr>
      <vt:lpstr>7. Plány / Aktivity jednotlivých rezortov s Open dátami na rok 2022  </vt:lpstr>
      <vt:lpstr> 8. Open data úlohy z Uznesení vlády SR s termínom plnenia 31.03.</vt:lpstr>
      <vt:lpstr>PowerPoint Presentation</vt:lpstr>
      <vt:lpstr>Aktuálne úlohy k 31. 03. 2022</vt:lpstr>
      <vt:lpstr>PowerPoint Presentation</vt:lpstr>
      <vt:lpstr>Zrušené úlohy k 31. 03. 2022 – MIRRI SR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Andrejkovič, Milan</dc:creator>
  <dc:description/>
  <cp:revision>1</cp:revision>
  <dcterms:modified xsi:type="dcterms:W3CDTF">2022-01-25T12:15:43Z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0x0101009CA8111DA4157847AB3D28A315D6E359</vt:lpwstr>
  </property>
  <property fmtid="{D5CDD505-2E9C-101B-9397-08002B2CF9AE}" pid="3" name="PresentationFormat">
    <vt:lpwstr>Custom</vt:lpwstr>
  </property>
  <property fmtid="{D5CDD505-2E9C-101B-9397-08002B2CF9AE}" pid="4" name="Slides">
    <vt:i4>18</vt:i4>
  </property>
  <property fmtid="{D5CDD505-2E9C-101B-9397-08002B2CF9AE}" pid="5" name="_dlc_DocIdItemGuid">
    <vt:lpwstr>e9795fb5-e314-41ad-aef7-ba446575a726</vt:lpwstr>
  </property>
</Properties>
</file>