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30" r:id="rId3"/>
    <p:sldId id="259" r:id="rId4"/>
    <p:sldId id="351" r:id="rId5"/>
    <p:sldId id="319" r:id="rId6"/>
    <p:sldId id="348" r:id="rId7"/>
    <p:sldId id="349" r:id="rId8"/>
    <p:sldId id="350" r:id="rId9"/>
    <p:sldId id="355" r:id="rId10"/>
    <p:sldId id="307" r:id="rId11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3E29D4-851F-4957-8621-DA3F901630A5}">
          <p14:sldIdLst>
            <p14:sldId id="256"/>
            <p14:sldId id="330"/>
          </p14:sldIdLst>
        </p14:section>
        <p14:section name="Uvod" id="{4E76222B-607E-41AE-9AB7-20ADD8FCBDE8}">
          <p14:sldIdLst>
            <p14:sldId id="259"/>
          </p14:sldIdLst>
        </p14:section>
        <p14:section name="1. Mapovanie" id="{9A304DB6-EEAA-4406-A76A-2B71A99C99ED}">
          <p14:sldIdLst>
            <p14:sldId id="351"/>
          </p14:sldIdLst>
        </p14:section>
        <p14:section name="5. Sledovanie" id="{070DDE63-FBA4-4824-9A06-A63C07A1EA8A}">
          <p14:sldIdLst>
            <p14:sldId id="319"/>
            <p14:sldId id="348"/>
            <p14:sldId id="349"/>
            <p14:sldId id="350"/>
            <p14:sldId id="355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C1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vetlý štýl 1 - zvýrazneni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redný štýl 3 - zvýrazneni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4434" autoAdjust="0"/>
  </p:normalViewPr>
  <p:slideViewPr>
    <p:cSldViewPr snapToGrid="0" showGuides="1">
      <p:cViewPr varScale="1">
        <p:scale>
          <a:sx n="109" d="100"/>
          <a:sy n="109" d="100"/>
        </p:scale>
        <p:origin x="300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A05E0-A097-4502-8216-2CE14A7DDF79}" type="datetimeFigureOut">
              <a:rPr lang="en-GB" smtClean="0"/>
              <a:t>26/09/2017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DA3A1-3C91-442B-8495-73DE9EB21B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54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DA3A1-3C91-442B-8495-73DE9EB21B4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623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3501" y="1804105"/>
            <a:ext cx="5294255" cy="1417637"/>
          </a:xfrm>
        </p:spPr>
        <p:txBody>
          <a:bodyPr anchor="b"/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3501" y="3419141"/>
            <a:ext cx="5294255" cy="615832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4232372"/>
            <a:ext cx="6804000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23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8640"/>
            <a:ext cx="11885084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  <a:prstGeom prst="rect">
            <a:avLst/>
          </a:prstGeom>
        </p:spPr>
        <p:txBody>
          <a:bodyPr/>
          <a:lstStyle/>
          <a:p>
            <a:fld id="{E0857CFC-0C0F-447E-B682-CFC327A26072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BE7F-8B6C-418A-8368-CA06B272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3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3459" y="188260"/>
            <a:ext cx="2844800" cy="365125"/>
          </a:xfrm>
          <a:prstGeom prst="rect">
            <a:avLst/>
          </a:prstGeom>
        </p:spPr>
        <p:txBody>
          <a:bodyPr/>
          <a:lstStyle/>
          <a:p>
            <a:fld id="{E0857CFC-0C0F-447E-B682-CFC327A26072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BE7F-8B6C-418A-8368-CA06B272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6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513" y="1905000"/>
            <a:ext cx="2363787" cy="3283857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470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39"/>
            <a:ext cx="7380000" cy="1246182"/>
          </a:xfrm>
        </p:spPr>
        <p:txBody>
          <a:bodyPr vert="horz" lIns="91440" tIns="45720" rIns="91440" bIns="45720" rtlCol="0" anchor="t">
            <a:noAutofit/>
          </a:bodyPr>
          <a:lstStyle>
            <a:lvl1pPr>
              <a:defRPr lang="en-GB" sz="3600"/>
            </a:lvl1pPr>
          </a:lstStyle>
          <a:p>
            <a:pPr lvl="0" algn="l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Rectangle 15"/>
          <p:cNvSpPr/>
          <p:nvPr userDrawn="1"/>
        </p:nvSpPr>
        <p:spPr>
          <a:xfrm>
            <a:off x="774249" y="2957514"/>
            <a:ext cx="7437599" cy="57600"/>
          </a:xfrm>
          <a:prstGeom prst="rect">
            <a:avLst/>
          </a:prstGeom>
          <a:solidFill>
            <a:srgbClr val="C1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2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09739"/>
            <a:ext cx="8211849" cy="1246182"/>
          </a:xfr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n-GB" sz="3600">
                <a:solidFill>
                  <a:schemeClr val="bg1"/>
                </a:solidFill>
              </a:defRPr>
            </a:lvl1pPr>
          </a:lstStyle>
          <a:p>
            <a:pPr lvl="0" algn="l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87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6908" y="365125"/>
            <a:ext cx="4054492" cy="61319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43813" y="365124"/>
            <a:ext cx="4103686" cy="612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17513" y="1905000"/>
            <a:ext cx="2363787" cy="3283857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11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513" y="1905000"/>
            <a:ext cx="2363787" cy="3283857"/>
          </a:xfrm>
        </p:spPr>
        <p:txBody>
          <a:bodyPr>
            <a:noAutofit/>
          </a:bodyPr>
          <a:lstStyle>
            <a:lvl1pPr marL="0" indent="0">
              <a:buNone/>
              <a:defRPr sz="1400" i="1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5116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307181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513" y="1905000"/>
            <a:ext cx="2363787" cy="3283857"/>
          </a:xfrm>
        </p:spPr>
        <p:txBody>
          <a:bodyPr>
            <a:noAutofit/>
          </a:bodyPr>
          <a:lstStyle>
            <a:lvl1pPr marL="0" indent="0">
              <a:buNone/>
              <a:defRPr sz="1400" i="1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-1" y="1716310"/>
            <a:ext cx="2790825" cy="58515"/>
          </a:xfrm>
          <a:prstGeom prst="rect">
            <a:avLst/>
          </a:prstGeom>
          <a:solidFill>
            <a:srgbClr val="C1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88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7713" y="365125"/>
            <a:ext cx="8461375" cy="6124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7513" y="1905000"/>
            <a:ext cx="2363787" cy="3283857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799" y="365125"/>
            <a:ext cx="2349501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51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8851612" y="486261"/>
            <a:ext cx="2448488" cy="39096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Kontakt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8874472" y="1043940"/>
            <a:ext cx="2448488" cy="134044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i="0" kern="1200" dirty="0" smtClean="0">
                <a:solidFill>
                  <a:schemeClr val="accent4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sk-SK" dirty="0"/>
          </a:p>
        </p:txBody>
      </p:sp>
      <p:sp>
        <p:nvSpPr>
          <p:cNvPr id="8" name="Rectangle 7"/>
          <p:cNvSpPr/>
          <p:nvPr userDrawn="1"/>
        </p:nvSpPr>
        <p:spPr>
          <a:xfrm flipH="1">
            <a:off x="8828753" y="0"/>
            <a:ext cx="45719" cy="238438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03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07064" y="368300"/>
            <a:ext cx="8442024" cy="5808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6909" y="6497053"/>
            <a:ext cx="7854098" cy="2244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8400" y="6497053"/>
            <a:ext cx="419100" cy="2244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fld id="{330F74FC-FAF9-408B-AB5C-B6CBD65D967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8810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5126"/>
            <a:ext cx="2333624" cy="11808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-1" y="1716310"/>
            <a:ext cx="2790825" cy="58515"/>
          </a:xfrm>
          <a:prstGeom prst="rect">
            <a:avLst/>
          </a:prstGeom>
          <a:solidFill>
            <a:srgbClr val="C1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0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  <p:sldLayoutId id="2147483652" r:id="rId5"/>
    <p:sldLayoutId id="2147483654" r:id="rId6"/>
    <p:sldLayoutId id="2147483658" r:id="rId7"/>
    <p:sldLayoutId id="2147483656" r:id="rId8"/>
    <p:sldLayoutId id="2147483659" r:id="rId9"/>
    <p:sldLayoutId id="2147483660" r:id="rId10"/>
    <p:sldLayoutId id="21474836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1" kern="1200">
          <a:solidFill>
            <a:schemeClr val="accent4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1" userDrawn="1">
          <p15:clr>
            <a:srgbClr val="F26B43"/>
          </p15:clr>
        </p15:guide>
        <p15:guide id="4" orient="horz" pos="4088" userDrawn="1">
          <p15:clr>
            <a:srgbClr val="F26B43"/>
          </p15:clr>
        </p15:guide>
        <p15:guide id="5" pos="1935" userDrawn="1">
          <p15:clr>
            <a:srgbClr val="F26B43"/>
          </p15:clr>
        </p15:guide>
        <p15:guide id="6" pos="2071" userDrawn="1">
          <p15:clr>
            <a:srgbClr val="F26B43"/>
          </p15:clr>
        </p15:guide>
        <p15:guide id="7" pos="4656" userDrawn="1">
          <p15:clr>
            <a:srgbClr val="F26B43"/>
          </p15:clr>
        </p15:guide>
        <p15:guide id="8" pos="4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package" Target="../embeddings/Microsoft_Excel_Worksheet2.xlsx"/><Relationship Id="rId3" Type="http://schemas.openxmlformats.org/officeDocument/2006/relationships/package" Target="../embeddings/Microsoft_Excel_Worksheet.xlsx"/><Relationship Id="rId7" Type="http://schemas.openxmlformats.org/officeDocument/2006/relationships/image" Target="../media/image11.png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10.xml"/><Relationship Id="rId16" Type="http://schemas.microsoft.com/office/2007/relationships/hdphoto" Target="../media/hdphoto3.wdp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package" Target="../embeddings/Microsoft_Excel_Worksheet1.xlsx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10" Type="http://schemas.openxmlformats.org/officeDocument/2006/relationships/image" Target="../media/image14.png"/><Relationship Id="rId4" Type="http://schemas.openxmlformats.org/officeDocument/2006/relationships/image" Target="../media/image7.emf"/><Relationship Id="rId9" Type="http://schemas.openxmlformats.org/officeDocument/2006/relationships/image" Target="../media/image13.png"/><Relationship Id="rId1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3501" y="1804105"/>
            <a:ext cx="7152832" cy="1417637"/>
          </a:xfrm>
        </p:spPr>
        <p:txBody>
          <a:bodyPr/>
          <a:lstStyle/>
          <a:p>
            <a:r>
              <a:rPr lang="sk-SK" dirty="0"/>
              <a:t>Národný projekt Optimalizácia procesov vo verejnej správe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k-SK" dirty="0"/>
              <a:t>Predstavenie metodiky</a:t>
            </a:r>
          </a:p>
          <a:p>
            <a:r>
              <a:rPr lang="sk-SK" dirty="0"/>
              <a:t>Ukážka výstupov projektu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5387616"/>
            <a:ext cx="2337467" cy="583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490" y="5387616"/>
            <a:ext cx="2337467" cy="5839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1880" y="6139937"/>
            <a:ext cx="6214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latin typeface="+mj-lt"/>
              </a:rPr>
              <a:t>Tento</a:t>
            </a:r>
            <a:r>
              <a:rPr lang="sk-SK" sz="1200" baseline="0" dirty="0">
                <a:latin typeface="+mj-lt"/>
              </a:rPr>
              <a:t> projekt je podporený z Európskeho sociálneho fondu</a:t>
            </a:r>
            <a:endParaRPr lang="en-GB" sz="1200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126" y="5441327"/>
            <a:ext cx="1878577" cy="42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20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Ministerstvo vnútra SR   Sekcia verejnej správy</a:t>
            </a:r>
          </a:p>
          <a:p>
            <a:r>
              <a:rPr lang="sk-SK"/>
              <a:t>Drieňová 22, 826 86 Bratislava 29</a:t>
            </a:r>
          </a:p>
          <a:p>
            <a:r>
              <a:rPr lang="sk-SK"/>
              <a:t>cmr.svs</a:t>
            </a:r>
            <a:r>
              <a:rPr lang="en-US"/>
              <a:t>@</a:t>
            </a:r>
            <a:r>
              <a:rPr lang="sk-SK"/>
              <a:t>minv.sk</a:t>
            </a:r>
            <a:endParaRPr lang="en-GB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0" y="4651145"/>
            <a:ext cx="6422536" cy="1300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576" y="4956595"/>
            <a:ext cx="2329642" cy="581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097" y="4973484"/>
            <a:ext cx="2329642" cy="581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345" y="5004074"/>
            <a:ext cx="2328446" cy="5276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716" y="5628600"/>
            <a:ext cx="6214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dirty="0">
                <a:latin typeface="+mj-lt"/>
              </a:rPr>
              <a:t>Tento</a:t>
            </a:r>
            <a:r>
              <a:rPr lang="sk-SK" sz="800" baseline="0" dirty="0">
                <a:latin typeface="+mj-lt"/>
              </a:rPr>
              <a:t> projekt je podporený z Európskeho sociálneho fondu</a:t>
            </a:r>
            <a:endParaRPr lang="en-GB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159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Cieľ projektu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2</a:t>
            </a:fld>
            <a:endParaRPr lang="en-GB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sk-SK" dirty="0"/>
              <a:t>Vytvoriť efektívne fungujúcu, klientsky orientovanú verejnú správu poskytujúcu kvalitné služby udržateľným spôsobom.</a:t>
            </a:r>
          </a:p>
          <a:p>
            <a:endParaRPr lang="sk-SK" dirty="0"/>
          </a:p>
          <a:p>
            <a:endParaRPr lang="sk-SK" dirty="0"/>
          </a:p>
        </p:txBody>
      </p:sp>
      <p:sp>
        <p:nvSpPr>
          <p:cNvPr id="6" name="Rectangle 241"/>
          <p:cNvSpPr/>
          <p:nvPr/>
        </p:nvSpPr>
        <p:spPr>
          <a:xfrm>
            <a:off x="3398966" y="365126"/>
            <a:ext cx="762127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b="1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Rozsah projektu</a:t>
            </a: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endParaRPr lang="sk-SK" altLang="sk-SK" sz="1400" dirty="0">
              <a:latin typeface="+mj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Optimalizácia procesov je realizovaná najmä z pohľadu </a:t>
            </a:r>
            <a:r>
              <a:rPr lang="sk-SK" altLang="sk-SK" sz="1400" b="1" dirty="0">
                <a:solidFill>
                  <a:srgbClr val="FF000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životných situácií občanov a podnikateľov</a:t>
            </a:r>
            <a:r>
              <a:rPr lang="sk-SK" altLang="sk-SK" sz="1400" b="1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príp. iných subjektov, ktoré prichádzajú do interakcie s verejnou správou tak, aby sa zabezpečil komplexný a koncepčne ucelený prínos pre všetky cieľové subjekty. </a:t>
            </a: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endParaRPr lang="sk-SK" altLang="sk-SK" sz="1400" dirty="0">
              <a:latin typeface="+mj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Cieľom je optimalizovať životné situácie a procesy </a:t>
            </a:r>
            <a:r>
              <a:rPr lang="sk-SK" altLang="sk-SK" sz="1400" b="1" dirty="0">
                <a:solidFill>
                  <a:srgbClr val="FF000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naprieč celou verejnou správou</a:t>
            </a: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, teda nie len v rámci jedného samostatného rezortu. Prierezový prístup je zároveň najväčšou pridanou hodnotou projektu.</a:t>
            </a: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endParaRPr lang="sk-SK" altLang="sk-SK" sz="1400" dirty="0">
              <a:latin typeface="+mj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Výsledkom je </a:t>
            </a:r>
            <a:r>
              <a:rPr lang="sk-SK" altLang="sk-SK" sz="1400" b="1" dirty="0">
                <a:solidFill>
                  <a:srgbClr val="FF000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tvorba biznis požiadaviek</a:t>
            </a: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, ktoré poslúžia ako podklad pre zefektívnenie výkonu VS. </a:t>
            </a:r>
            <a:r>
              <a:rPr lang="sk-SK" altLang="sk-SK" sz="1400" dirty="0" err="1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Napr</a:t>
            </a:r>
            <a:r>
              <a:rPr lang="sk-SK" altLang="sk-SK" sz="14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sk-SK" altLang="sk-SK" sz="1400" b="1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sk-SK" altLang="sk-SK" sz="1400" b="1" dirty="0">
                <a:solidFill>
                  <a:srgbClr val="FF000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organizačné zmeny, legislatívne zmeny, podpora IKT</a:t>
            </a:r>
            <a:r>
              <a:rPr lang="sk-SK" altLang="sk-SK" sz="1400" b="1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ts val="600"/>
              </a:spcAft>
            </a:pPr>
            <a:endParaRPr kumimoji="0" lang="sk-SK" altLang="sk-SK" sz="1200" b="0" u="none" strike="noStrike" cap="none" normalizeH="0" dirty="0">
              <a:ln>
                <a:noFill/>
              </a:ln>
              <a:effectLst/>
              <a:latin typeface="+mj-lt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Obrázo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790" y="4272422"/>
            <a:ext cx="4935150" cy="2096482"/>
          </a:xfrm>
          <a:prstGeom prst="rect">
            <a:avLst/>
          </a:prstGeom>
        </p:spPr>
      </p:pic>
      <p:sp>
        <p:nvSpPr>
          <p:cNvPr id="15" name="BlokTextu 14"/>
          <p:cNvSpPr txBox="1"/>
          <p:nvPr/>
        </p:nvSpPr>
        <p:spPr>
          <a:xfrm>
            <a:off x="3543302" y="4951331"/>
            <a:ext cx="3405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/>
              <a:t>Cieľový stav: </a:t>
            </a:r>
          </a:p>
          <a:p>
            <a:r>
              <a:rPr lang="sk-SK" sz="1400" dirty="0"/>
              <a:t>optimalizácia 1350 procesov do roku 2020</a:t>
            </a:r>
          </a:p>
        </p:txBody>
      </p:sp>
    </p:spTree>
    <p:extLst>
      <p:ext uri="{BB962C8B-B14F-4D97-AF65-F5344CB8AC3E}">
        <p14:creationId xmlns:p14="http://schemas.microsoft.com/office/powerpoint/2010/main" val="371465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životných situácií</a:t>
            </a:r>
            <a:endParaRPr lang="en-GB" dirty="0"/>
          </a:p>
        </p:txBody>
      </p:sp>
      <p:sp>
        <p:nvSpPr>
          <p:cNvPr id="4" name="Trapezoid 21"/>
          <p:cNvSpPr/>
          <p:nvPr/>
        </p:nvSpPr>
        <p:spPr>
          <a:xfrm flipH="1">
            <a:off x="6128208" y="0"/>
            <a:ext cx="6059354" cy="6872513"/>
          </a:xfrm>
          <a:prstGeom prst="rect">
            <a:avLst/>
          </a:prstGeom>
          <a:solidFill>
            <a:schemeClr val="bg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5" name="Trapezoid 101"/>
          <p:cNvSpPr/>
          <p:nvPr/>
        </p:nvSpPr>
        <p:spPr>
          <a:xfrm flipH="1">
            <a:off x="6121544" y="3299242"/>
            <a:ext cx="6072085" cy="1991219"/>
          </a:xfrm>
          <a:custGeom>
            <a:avLst/>
            <a:gdLst>
              <a:gd name="connsiteX0" fmla="*/ 0 w 6445933"/>
              <a:gd name="connsiteY0" fmla="*/ 967149 h 967149"/>
              <a:gd name="connsiteX1" fmla="*/ 241787 w 6445933"/>
              <a:gd name="connsiteY1" fmla="*/ 0 h 967149"/>
              <a:gd name="connsiteX2" fmla="*/ 6204146 w 6445933"/>
              <a:gd name="connsiteY2" fmla="*/ 0 h 967149"/>
              <a:gd name="connsiteX3" fmla="*/ 6445933 w 6445933"/>
              <a:gd name="connsiteY3" fmla="*/ 967149 h 967149"/>
              <a:gd name="connsiteX4" fmla="*/ 0 w 6445933"/>
              <a:gd name="connsiteY4" fmla="*/ 967149 h 967149"/>
              <a:gd name="connsiteX0" fmla="*/ 0 w 6470846"/>
              <a:gd name="connsiteY0" fmla="*/ 967149 h 967149"/>
              <a:gd name="connsiteX1" fmla="*/ 241787 w 6470846"/>
              <a:gd name="connsiteY1" fmla="*/ 0 h 967149"/>
              <a:gd name="connsiteX2" fmla="*/ 6470846 w 6470846"/>
              <a:gd name="connsiteY2" fmla="*/ 0 h 967149"/>
              <a:gd name="connsiteX3" fmla="*/ 6445933 w 6470846"/>
              <a:gd name="connsiteY3" fmla="*/ 967149 h 967149"/>
              <a:gd name="connsiteX4" fmla="*/ 0 w 6470846"/>
              <a:gd name="connsiteY4" fmla="*/ 967149 h 967149"/>
              <a:gd name="connsiteX0" fmla="*/ 0 w 6470846"/>
              <a:gd name="connsiteY0" fmla="*/ 967149 h 973499"/>
              <a:gd name="connsiteX1" fmla="*/ 241787 w 6470846"/>
              <a:gd name="connsiteY1" fmla="*/ 0 h 973499"/>
              <a:gd name="connsiteX2" fmla="*/ 6470846 w 6470846"/>
              <a:gd name="connsiteY2" fmla="*/ 0 h 973499"/>
              <a:gd name="connsiteX3" fmla="*/ 6458633 w 6470846"/>
              <a:gd name="connsiteY3" fmla="*/ 973499 h 973499"/>
              <a:gd name="connsiteX4" fmla="*/ 0 w 6470846"/>
              <a:gd name="connsiteY4" fmla="*/ 967149 h 973499"/>
              <a:gd name="connsiteX0" fmla="*/ 0 w 6383126"/>
              <a:gd name="connsiteY0" fmla="*/ 981758 h 981758"/>
              <a:gd name="connsiteX1" fmla="*/ 154067 w 6383126"/>
              <a:gd name="connsiteY1" fmla="*/ 0 h 981758"/>
              <a:gd name="connsiteX2" fmla="*/ 6383126 w 6383126"/>
              <a:gd name="connsiteY2" fmla="*/ 0 h 981758"/>
              <a:gd name="connsiteX3" fmla="*/ 6370913 w 6383126"/>
              <a:gd name="connsiteY3" fmla="*/ 973499 h 981758"/>
              <a:gd name="connsiteX4" fmla="*/ 0 w 6383126"/>
              <a:gd name="connsiteY4" fmla="*/ 981758 h 981758"/>
              <a:gd name="connsiteX0" fmla="*/ 0 w 6383126"/>
              <a:gd name="connsiteY0" fmla="*/ 981758 h 981758"/>
              <a:gd name="connsiteX1" fmla="*/ 181823 w 6383126"/>
              <a:gd name="connsiteY1" fmla="*/ 0 h 981758"/>
              <a:gd name="connsiteX2" fmla="*/ 6383126 w 6383126"/>
              <a:gd name="connsiteY2" fmla="*/ 0 h 981758"/>
              <a:gd name="connsiteX3" fmla="*/ 6370913 w 6383126"/>
              <a:gd name="connsiteY3" fmla="*/ 973499 h 981758"/>
              <a:gd name="connsiteX4" fmla="*/ 0 w 6383126"/>
              <a:gd name="connsiteY4" fmla="*/ 981758 h 981758"/>
              <a:gd name="connsiteX0" fmla="*/ 0 w 6383126"/>
              <a:gd name="connsiteY0" fmla="*/ 981758 h 981758"/>
              <a:gd name="connsiteX1" fmla="*/ 181823 w 6383126"/>
              <a:gd name="connsiteY1" fmla="*/ 0 h 981758"/>
              <a:gd name="connsiteX2" fmla="*/ 6383126 w 6383126"/>
              <a:gd name="connsiteY2" fmla="*/ 0 h 981758"/>
              <a:gd name="connsiteX3" fmla="*/ 6370913 w 6383126"/>
              <a:gd name="connsiteY3" fmla="*/ 973499 h 981758"/>
              <a:gd name="connsiteX4" fmla="*/ 0 w 6383126"/>
              <a:gd name="connsiteY4" fmla="*/ 981758 h 981758"/>
              <a:gd name="connsiteX0" fmla="*/ 0 w 6369248"/>
              <a:gd name="connsiteY0" fmla="*/ 981758 h 981758"/>
              <a:gd name="connsiteX1" fmla="*/ 167945 w 6369248"/>
              <a:gd name="connsiteY1" fmla="*/ 0 h 981758"/>
              <a:gd name="connsiteX2" fmla="*/ 6369248 w 6369248"/>
              <a:gd name="connsiteY2" fmla="*/ 0 h 981758"/>
              <a:gd name="connsiteX3" fmla="*/ 6357035 w 6369248"/>
              <a:gd name="connsiteY3" fmla="*/ 973499 h 981758"/>
              <a:gd name="connsiteX4" fmla="*/ 0 w 6369248"/>
              <a:gd name="connsiteY4" fmla="*/ 981758 h 981758"/>
              <a:gd name="connsiteX0" fmla="*/ 0 w 6369248"/>
              <a:gd name="connsiteY0" fmla="*/ 1495821 h 1495821"/>
              <a:gd name="connsiteX1" fmla="*/ 518471 w 6369248"/>
              <a:gd name="connsiteY1" fmla="*/ 0 h 1495821"/>
              <a:gd name="connsiteX2" fmla="*/ 6369248 w 6369248"/>
              <a:gd name="connsiteY2" fmla="*/ 514063 h 1495821"/>
              <a:gd name="connsiteX3" fmla="*/ 6357035 w 6369248"/>
              <a:gd name="connsiteY3" fmla="*/ 1487562 h 1495821"/>
              <a:gd name="connsiteX4" fmla="*/ 0 w 6369248"/>
              <a:gd name="connsiteY4" fmla="*/ 1495821 h 1495821"/>
              <a:gd name="connsiteX0" fmla="*/ 0 w 6369248"/>
              <a:gd name="connsiteY0" fmla="*/ 1495821 h 1495821"/>
              <a:gd name="connsiteX1" fmla="*/ 518471 w 6369248"/>
              <a:gd name="connsiteY1" fmla="*/ 0 h 1495821"/>
              <a:gd name="connsiteX2" fmla="*/ 2934998 w 6369248"/>
              <a:gd name="connsiteY2" fmla="*/ 513172 h 1495821"/>
              <a:gd name="connsiteX3" fmla="*/ 6369248 w 6369248"/>
              <a:gd name="connsiteY3" fmla="*/ 514063 h 1495821"/>
              <a:gd name="connsiteX4" fmla="*/ 6357035 w 6369248"/>
              <a:gd name="connsiteY4" fmla="*/ 1487562 h 1495821"/>
              <a:gd name="connsiteX5" fmla="*/ 0 w 6369248"/>
              <a:gd name="connsiteY5" fmla="*/ 1495821 h 1495821"/>
              <a:gd name="connsiteX0" fmla="*/ 0 w 6369248"/>
              <a:gd name="connsiteY0" fmla="*/ 1495821 h 1495821"/>
              <a:gd name="connsiteX1" fmla="*/ 518471 w 6369248"/>
              <a:gd name="connsiteY1" fmla="*/ 0 h 1495821"/>
              <a:gd name="connsiteX2" fmla="*/ 2934998 w 6369248"/>
              <a:gd name="connsiteY2" fmla="*/ 513172 h 1495821"/>
              <a:gd name="connsiteX3" fmla="*/ 6369248 w 6369248"/>
              <a:gd name="connsiteY3" fmla="*/ 514063 h 1495821"/>
              <a:gd name="connsiteX4" fmla="*/ 6357035 w 6369248"/>
              <a:gd name="connsiteY4" fmla="*/ 1487562 h 1495821"/>
              <a:gd name="connsiteX5" fmla="*/ 0 w 6369248"/>
              <a:gd name="connsiteY5" fmla="*/ 1495821 h 1495821"/>
              <a:gd name="connsiteX0" fmla="*/ 0 w 6369248"/>
              <a:gd name="connsiteY0" fmla="*/ 1495821 h 1495821"/>
              <a:gd name="connsiteX1" fmla="*/ 518471 w 6369248"/>
              <a:gd name="connsiteY1" fmla="*/ 0 h 1495821"/>
              <a:gd name="connsiteX2" fmla="*/ 2934998 w 6369248"/>
              <a:gd name="connsiteY2" fmla="*/ 513172 h 1495821"/>
              <a:gd name="connsiteX3" fmla="*/ 6369248 w 6369248"/>
              <a:gd name="connsiteY3" fmla="*/ 514063 h 1495821"/>
              <a:gd name="connsiteX4" fmla="*/ 6357035 w 6369248"/>
              <a:gd name="connsiteY4" fmla="*/ 1487562 h 1495821"/>
              <a:gd name="connsiteX5" fmla="*/ 0 w 6369248"/>
              <a:gd name="connsiteY5" fmla="*/ 1495821 h 1495821"/>
              <a:gd name="connsiteX0" fmla="*/ 0 w 6369248"/>
              <a:gd name="connsiteY0" fmla="*/ 1495821 h 1495821"/>
              <a:gd name="connsiteX1" fmla="*/ 518471 w 6369248"/>
              <a:gd name="connsiteY1" fmla="*/ 0 h 1495821"/>
              <a:gd name="connsiteX2" fmla="*/ 2934998 w 6369248"/>
              <a:gd name="connsiteY2" fmla="*/ 513172 h 1495821"/>
              <a:gd name="connsiteX3" fmla="*/ 6369248 w 6369248"/>
              <a:gd name="connsiteY3" fmla="*/ 514063 h 1495821"/>
              <a:gd name="connsiteX4" fmla="*/ 6357035 w 6369248"/>
              <a:gd name="connsiteY4" fmla="*/ 1487562 h 1495821"/>
              <a:gd name="connsiteX5" fmla="*/ 0 w 6369248"/>
              <a:gd name="connsiteY5" fmla="*/ 1495821 h 1495821"/>
              <a:gd name="connsiteX0" fmla="*/ 0 w 5875653"/>
              <a:gd name="connsiteY0" fmla="*/ 1495821 h 1495821"/>
              <a:gd name="connsiteX1" fmla="*/ 24876 w 5875653"/>
              <a:gd name="connsiteY1" fmla="*/ 0 h 1495821"/>
              <a:gd name="connsiteX2" fmla="*/ 2441403 w 5875653"/>
              <a:gd name="connsiteY2" fmla="*/ 513172 h 1495821"/>
              <a:gd name="connsiteX3" fmla="*/ 5875653 w 5875653"/>
              <a:gd name="connsiteY3" fmla="*/ 514063 h 1495821"/>
              <a:gd name="connsiteX4" fmla="*/ 5863440 w 5875653"/>
              <a:gd name="connsiteY4" fmla="*/ 1487562 h 1495821"/>
              <a:gd name="connsiteX5" fmla="*/ 0 w 5875653"/>
              <a:gd name="connsiteY5" fmla="*/ 1495821 h 1495821"/>
              <a:gd name="connsiteX0" fmla="*/ 5878 w 5881531"/>
              <a:gd name="connsiteY0" fmla="*/ 1495821 h 1495821"/>
              <a:gd name="connsiteX1" fmla="*/ 0 w 5881531"/>
              <a:gd name="connsiteY1" fmla="*/ 0 h 1495821"/>
              <a:gd name="connsiteX2" fmla="*/ 2447281 w 5881531"/>
              <a:gd name="connsiteY2" fmla="*/ 513172 h 1495821"/>
              <a:gd name="connsiteX3" fmla="*/ 5881531 w 5881531"/>
              <a:gd name="connsiteY3" fmla="*/ 514063 h 1495821"/>
              <a:gd name="connsiteX4" fmla="*/ 5869318 w 5881531"/>
              <a:gd name="connsiteY4" fmla="*/ 1487562 h 1495821"/>
              <a:gd name="connsiteX5" fmla="*/ 5878 w 5881531"/>
              <a:gd name="connsiteY5" fmla="*/ 1495821 h 149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1531" h="1495821">
                <a:moveTo>
                  <a:pt x="5878" y="1495821"/>
                </a:moveTo>
                <a:cubicBezTo>
                  <a:pt x="3919" y="997214"/>
                  <a:pt x="1959" y="498607"/>
                  <a:pt x="0" y="0"/>
                </a:cubicBezTo>
                <a:lnTo>
                  <a:pt x="2447281" y="513172"/>
                </a:lnTo>
                <a:lnTo>
                  <a:pt x="5881531" y="514063"/>
                </a:lnTo>
                <a:lnTo>
                  <a:pt x="5869318" y="1487562"/>
                </a:lnTo>
                <a:lnTo>
                  <a:pt x="5878" y="14958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3489" y="4138702"/>
            <a:ext cx="131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CC0000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bg1"/>
                </a:solidFill>
                <a:latin typeface="+mj-lt"/>
              </a:rPr>
              <a:t>4. Procesy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3489" y="2568409"/>
            <a:ext cx="1265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203864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accent4"/>
                </a:solidFill>
                <a:latin typeface="+mj-lt"/>
              </a:rPr>
              <a:t>3. Životné situácie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63489" y="1054449"/>
            <a:ext cx="1423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>
              <a:defRPr sz="1400" b="1">
                <a:solidFill>
                  <a:srgbClr val="CC0000"/>
                </a:solidFill>
              </a:defRPr>
            </a:lvl1pPr>
          </a:lstStyle>
          <a:p>
            <a:r>
              <a:rPr lang="sk-SK" sz="1200" dirty="0">
                <a:solidFill>
                  <a:schemeClr val="accent4"/>
                </a:solidFill>
                <a:latin typeface="+mj-lt"/>
              </a:rPr>
              <a:t>2. Okruhy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63489" y="77221"/>
            <a:ext cx="1331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CC0000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accent4"/>
                </a:solidFill>
                <a:latin typeface="+mj-lt"/>
              </a:rPr>
              <a:t>1. Cieľové skupiny      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128210" y="2487644"/>
            <a:ext cx="605935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apezoid 101"/>
          <p:cNvSpPr/>
          <p:nvPr/>
        </p:nvSpPr>
        <p:spPr>
          <a:xfrm flipH="1">
            <a:off x="6129642" y="5290461"/>
            <a:ext cx="6066012" cy="15820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2" name="Freeform 4838"/>
          <p:cNvSpPr>
            <a:spLocks noEditPoints="1"/>
          </p:cNvSpPr>
          <p:nvPr/>
        </p:nvSpPr>
        <p:spPr bwMode="auto">
          <a:xfrm>
            <a:off x="9528464" y="362530"/>
            <a:ext cx="686946" cy="564062"/>
          </a:xfrm>
          <a:custGeom>
            <a:avLst/>
            <a:gdLst>
              <a:gd name="T0" fmla="*/ 24 w 340"/>
              <a:gd name="T1" fmla="*/ 266 h 338"/>
              <a:gd name="T2" fmla="*/ 18 w 340"/>
              <a:gd name="T3" fmla="*/ 270 h 338"/>
              <a:gd name="T4" fmla="*/ 14 w 340"/>
              <a:gd name="T5" fmla="*/ 276 h 338"/>
              <a:gd name="T6" fmla="*/ 16 w 340"/>
              <a:gd name="T7" fmla="*/ 280 h 338"/>
              <a:gd name="T8" fmla="*/ 20 w 340"/>
              <a:gd name="T9" fmla="*/ 286 h 338"/>
              <a:gd name="T10" fmla="*/ 316 w 340"/>
              <a:gd name="T11" fmla="*/ 286 h 338"/>
              <a:gd name="T12" fmla="*/ 320 w 340"/>
              <a:gd name="T13" fmla="*/ 286 h 338"/>
              <a:gd name="T14" fmla="*/ 324 w 340"/>
              <a:gd name="T15" fmla="*/ 280 h 338"/>
              <a:gd name="T16" fmla="*/ 326 w 340"/>
              <a:gd name="T17" fmla="*/ 276 h 338"/>
              <a:gd name="T18" fmla="*/ 322 w 340"/>
              <a:gd name="T19" fmla="*/ 270 h 338"/>
              <a:gd name="T20" fmla="*/ 316 w 340"/>
              <a:gd name="T21" fmla="*/ 266 h 338"/>
              <a:gd name="T22" fmla="*/ 298 w 340"/>
              <a:gd name="T23" fmla="*/ 192 h 338"/>
              <a:gd name="T24" fmla="*/ 316 w 340"/>
              <a:gd name="T25" fmla="*/ 192 h 338"/>
              <a:gd name="T26" fmla="*/ 322 w 340"/>
              <a:gd name="T27" fmla="*/ 190 h 338"/>
              <a:gd name="T28" fmla="*/ 326 w 340"/>
              <a:gd name="T29" fmla="*/ 182 h 338"/>
              <a:gd name="T30" fmla="*/ 324 w 340"/>
              <a:gd name="T31" fmla="*/ 178 h 338"/>
              <a:gd name="T32" fmla="*/ 320 w 340"/>
              <a:gd name="T33" fmla="*/ 172 h 338"/>
              <a:gd name="T34" fmla="*/ 24 w 340"/>
              <a:gd name="T35" fmla="*/ 172 h 338"/>
              <a:gd name="T36" fmla="*/ 20 w 340"/>
              <a:gd name="T37" fmla="*/ 172 h 338"/>
              <a:gd name="T38" fmla="*/ 16 w 340"/>
              <a:gd name="T39" fmla="*/ 178 h 338"/>
              <a:gd name="T40" fmla="*/ 14 w 340"/>
              <a:gd name="T41" fmla="*/ 182 h 338"/>
              <a:gd name="T42" fmla="*/ 18 w 340"/>
              <a:gd name="T43" fmla="*/ 190 h 338"/>
              <a:gd name="T44" fmla="*/ 24 w 340"/>
              <a:gd name="T45" fmla="*/ 192 h 338"/>
              <a:gd name="T46" fmla="*/ 42 w 340"/>
              <a:gd name="T47" fmla="*/ 266 h 338"/>
              <a:gd name="T48" fmla="*/ 248 w 340"/>
              <a:gd name="T49" fmla="*/ 266 h 338"/>
              <a:gd name="T50" fmla="*/ 230 w 340"/>
              <a:gd name="T51" fmla="*/ 192 h 338"/>
              <a:gd name="T52" fmla="*/ 248 w 340"/>
              <a:gd name="T53" fmla="*/ 266 h 338"/>
              <a:gd name="T54" fmla="*/ 162 w 340"/>
              <a:gd name="T55" fmla="*/ 266 h 338"/>
              <a:gd name="T56" fmla="*/ 178 w 340"/>
              <a:gd name="T57" fmla="*/ 192 h 338"/>
              <a:gd name="T58" fmla="*/ 110 w 340"/>
              <a:gd name="T59" fmla="*/ 266 h 338"/>
              <a:gd name="T60" fmla="*/ 92 w 340"/>
              <a:gd name="T61" fmla="*/ 192 h 338"/>
              <a:gd name="T62" fmla="*/ 110 w 340"/>
              <a:gd name="T63" fmla="*/ 266 h 338"/>
              <a:gd name="T64" fmla="*/ 340 w 340"/>
              <a:gd name="T65" fmla="*/ 322 h 338"/>
              <a:gd name="T66" fmla="*/ 334 w 340"/>
              <a:gd name="T67" fmla="*/ 334 h 338"/>
              <a:gd name="T68" fmla="*/ 324 w 340"/>
              <a:gd name="T69" fmla="*/ 338 h 338"/>
              <a:gd name="T70" fmla="*/ 16 w 340"/>
              <a:gd name="T71" fmla="*/ 338 h 338"/>
              <a:gd name="T72" fmla="*/ 6 w 340"/>
              <a:gd name="T73" fmla="*/ 334 h 338"/>
              <a:gd name="T74" fmla="*/ 0 w 340"/>
              <a:gd name="T75" fmla="*/ 322 h 338"/>
              <a:gd name="T76" fmla="*/ 2 w 340"/>
              <a:gd name="T77" fmla="*/ 316 h 338"/>
              <a:gd name="T78" fmla="*/ 10 w 340"/>
              <a:gd name="T79" fmla="*/ 308 h 338"/>
              <a:gd name="T80" fmla="*/ 324 w 340"/>
              <a:gd name="T81" fmla="*/ 306 h 338"/>
              <a:gd name="T82" fmla="*/ 330 w 340"/>
              <a:gd name="T83" fmla="*/ 308 h 338"/>
              <a:gd name="T84" fmla="*/ 338 w 340"/>
              <a:gd name="T85" fmla="*/ 316 h 338"/>
              <a:gd name="T86" fmla="*/ 340 w 340"/>
              <a:gd name="T87" fmla="*/ 322 h 338"/>
              <a:gd name="T88" fmla="*/ 82 w 340"/>
              <a:gd name="T89" fmla="*/ 154 h 338"/>
              <a:gd name="T90" fmla="*/ 84 w 340"/>
              <a:gd name="T91" fmla="*/ 136 h 338"/>
              <a:gd name="T92" fmla="*/ 98 w 340"/>
              <a:gd name="T93" fmla="*/ 104 h 338"/>
              <a:gd name="T94" fmla="*/ 120 w 340"/>
              <a:gd name="T95" fmla="*/ 80 h 338"/>
              <a:gd name="T96" fmla="*/ 152 w 340"/>
              <a:gd name="T97" fmla="*/ 68 h 338"/>
              <a:gd name="T98" fmla="*/ 170 w 340"/>
              <a:gd name="T99" fmla="*/ 66 h 338"/>
              <a:gd name="T100" fmla="*/ 204 w 340"/>
              <a:gd name="T101" fmla="*/ 72 h 338"/>
              <a:gd name="T102" fmla="*/ 232 w 340"/>
              <a:gd name="T103" fmla="*/ 92 h 338"/>
              <a:gd name="T104" fmla="*/ 250 w 340"/>
              <a:gd name="T105" fmla="*/ 118 h 338"/>
              <a:gd name="T106" fmla="*/ 258 w 340"/>
              <a:gd name="T107" fmla="*/ 154 h 338"/>
              <a:gd name="T108" fmla="*/ 192 w 340"/>
              <a:gd name="T109" fmla="*/ 54 h 338"/>
              <a:gd name="T110" fmla="*/ 148 w 340"/>
              <a:gd name="T111" fmla="*/ 26 h 338"/>
              <a:gd name="T112" fmla="*/ 192 w 340"/>
              <a:gd name="T113" fmla="*/ 26 h 338"/>
              <a:gd name="T114" fmla="*/ 192 w 340"/>
              <a:gd name="T115" fmla="*/ 54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0" h="338">
                <a:moveTo>
                  <a:pt x="24" y="266"/>
                </a:moveTo>
                <a:lnTo>
                  <a:pt x="24" y="266"/>
                </a:lnTo>
                <a:lnTo>
                  <a:pt x="20" y="268"/>
                </a:lnTo>
                <a:lnTo>
                  <a:pt x="18" y="270"/>
                </a:lnTo>
                <a:lnTo>
                  <a:pt x="16" y="272"/>
                </a:lnTo>
                <a:lnTo>
                  <a:pt x="14" y="276"/>
                </a:lnTo>
                <a:lnTo>
                  <a:pt x="14" y="276"/>
                </a:lnTo>
                <a:lnTo>
                  <a:pt x="16" y="280"/>
                </a:lnTo>
                <a:lnTo>
                  <a:pt x="18" y="284"/>
                </a:lnTo>
                <a:lnTo>
                  <a:pt x="20" y="286"/>
                </a:lnTo>
                <a:lnTo>
                  <a:pt x="24" y="286"/>
                </a:lnTo>
                <a:lnTo>
                  <a:pt x="316" y="286"/>
                </a:lnTo>
                <a:lnTo>
                  <a:pt x="316" y="286"/>
                </a:lnTo>
                <a:lnTo>
                  <a:pt x="320" y="286"/>
                </a:lnTo>
                <a:lnTo>
                  <a:pt x="322" y="284"/>
                </a:lnTo>
                <a:lnTo>
                  <a:pt x="324" y="280"/>
                </a:lnTo>
                <a:lnTo>
                  <a:pt x="326" y="276"/>
                </a:lnTo>
                <a:lnTo>
                  <a:pt x="326" y="276"/>
                </a:lnTo>
                <a:lnTo>
                  <a:pt x="324" y="272"/>
                </a:lnTo>
                <a:lnTo>
                  <a:pt x="322" y="270"/>
                </a:lnTo>
                <a:lnTo>
                  <a:pt x="320" y="268"/>
                </a:lnTo>
                <a:lnTo>
                  <a:pt x="316" y="266"/>
                </a:lnTo>
                <a:lnTo>
                  <a:pt x="298" y="266"/>
                </a:lnTo>
                <a:lnTo>
                  <a:pt x="298" y="192"/>
                </a:lnTo>
                <a:lnTo>
                  <a:pt x="316" y="192"/>
                </a:lnTo>
                <a:lnTo>
                  <a:pt x="316" y="192"/>
                </a:lnTo>
                <a:lnTo>
                  <a:pt x="320" y="192"/>
                </a:lnTo>
                <a:lnTo>
                  <a:pt x="322" y="190"/>
                </a:lnTo>
                <a:lnTo>
                  <a:pt x="324" y="186"/>
                </a:lnTo>
                <a:lnTo>
                  <a:pt x="326" y="182"/>
                </a:lnTo>
                <a:lnTo>
                  <a:pt x="326" y="182"/>
                </a:lnTo>
                <a:lnTo>
                  <a:pt x="324" y="178"/>
                </a:lnTo>
                <a:lnTo>
                  <a:pt x="322" y="176"/>
                </a:lnTo>
                <a:lnTo>
                  <a:pt x="320" y="172"/>
                </a:lnTo>
                <a:lnTo>
                  <a:pt x="316" y="172"/>
                </a:lnTo>
                <a:lnTo>
                  <a:pt x="24" y="172"/>
                </a:lnTo>
                <a:lnTo>
                  <a:pt x="24" y="172"/>
                </a:lnTo>
                <a:lnTo>
                  <a:pt x="20" y="172"/>
                </a:lnTo>
                <a:lnTo>
                  <a:pt x="18" y="176"/>
                </a:lnTo>
                <a:lnTo>
                  <a:pt x="16" y="178"/>
                </a:lnTo>
                <a:lnTo>
                  <a:pt x="14" y="182"/>
                </a:lnTo>
                <a:lnTo>
                  <a:pt x="14" y="182"/>
                </a:lnTo>
                <a:lnTo>
                  <a:pt x="16" y="186"/>
                </a:lnTo>
                <a:lnTo>
                  <a:pt x="18" y="190"/>
                </a:lnTo>
                <a:lnTo>
                  <a:pt x="20" y="192"/>
                </a:lnTo>
                <a:lnTo>
                  <a:pt x="24" y="192"/>
                </a:lnTo>
                <a:lnTo>
                  <a:pt x="42" y="192"/>
                </a:lnTo>
                <a:lnTo>
                  <a:pt x="42" y="266"/>
                </a:lnTo>
                <a:lnTo>
                  <a:pt x="24" y="266"/>
                </a:lnTo>
                <a:close/>
                <a:moveTo>
                  <a:pt x="248" y="266"/>
                </a:moveTo>
                <a:lnTo>
                  <a:pt x="230" y="266"/>
                </a:lnTo>
                <a:lnTo>
                  <a:pt x="230" y="192"/>
                </a:lnTo>
                <a:lnTo>
                  <a:pt x="248" y="192"/>
                </a:lnTo>
                <a:lnTo>
                  <a:pt x="248" y="266"/>
                </a:lnTo>
                <a:close/>
                <a:moveTo>
                  <a:pt x="178" y="266"/>
                </a:moveTo>
                <a:lnTo>
                  <a:pt x="162" y="266"/>
                </a:lnTo>
                <a:lnTo>
                  <a:pt x="162" y="192"/>
                </a:lnTo>
                <a:lnTo>
                  <a:pt x="178" y="192"/>
                </a:lnTo>
                <a:lnTo>
                  <a:pt x="178" y="266"/>
                </a:lnTo>
                <a:close/>
                <a:moveTo>
                  <a:pt x="110" y="266"/>
                </a:moveTo>
                <a:lnTo>
                  <a:pt x="92" y="266"/>
                </a:lnTo>
                <a:lnTo>
                  <a:pt x="92" y="192"/>
                </a:lnTo>
                <a:lnTo>
                  <a:pt x="110" y="192"/>
                </a:lnTo>
                <a:lnTo>
                  <a:pt x="110" y="266"/>
                </a:lnTo>
                <a:close/>
                <a:moveTo>
                  <a:pt x="340" y="322"/>
                </a:moveTo>
                <a:lnTo>
                  <a:pt x="340" y="322"/>
                </a:lnTo>
                <a:lnTo>
                  <a:pt x="338" y="328"/>
                </a:lnTo>
                <a:lnTo>
                  <a:pt x="334" y="334"/>
                </a:lnTo>
                <a:lnTo>
                  <a:pt x="330" y="336"/>
                </a:lnTo>
                <a:lnTo>
                  <a:pt x="324" y="338"/>
                </a:lnTo>
                <a:lnTo>
                  <a:pt x="16" y="338"/>
                </a:lnTo>
                <a:lnTo>
                  <a:pt x="16" y="338"/>
                </a:lnTo>
                <a:lnTo>
                  <a:pt x="10" y="336"/>
                </a:lnTo>
                <a:lnTo>
                  <a:pt x="6" y="334"/>
                </a:lnTo>
                <a:lnTo>
                  <a:pt x="2" y="328"/>
                </a:lnTo>
                <a:lnTo>
                  <a:pt x="0" y="322"/>
                </a:lnTo>
                <a:lnTo>
                  <a:pt x="0" y="322"/>
                </a:lnTo>
                <a:lnTo>
                  <a:pt x="2" y="316"/>
                </a:lnTo>
                <a:lnTo>
                  <a:pt x="6" y="310"/>
                </a:lnTo>
                <a:lnTo>
                  <a:pt x="10" y="308"/>
                </a:lnTo>
                <a:lnTo>
                  <a:pt x="16" y="306"/>
                </a:lnTo>
                <a:lnTo>
                  <a:pt x="324" y="306"/>
                </a:lnTo>
                <a:lnTo>
                  <a:pt x="324" y="306"/>
                </a:lnTo>
                <a:lnTo>
                  <a:pt x="330" y="308"/>
                </a:lnTo>
                <a:lnTo>
                  <a:pt x="334" y="310"/>
                </a:lnTo>
                <a:lnTo>
                  <a:pt x="338" y="316"/>
                </a:lnTo>
                <a:lnTo>
                  <a:pt x="340" y="322"/>
                </a:lnTo>
                <a:lnTo>
                  <a:pt x="340" y="322"/>
                </a:lnTo>
                <a:close/>
                <a:moveTo>
                  <a:pt x="258" y="154"/>
                </a:moveTo>
                <a:lnTo>
                  <a:pt x="82" y="154"/>
                </a:lnTo>
                <a:lnTo>
                  <a:pt x="82" y="154"/>
                </a:lnTo>
                <a:lnTo>
                  <a:pt x="84" y="136"/>
                </a:lnTo>
                <a:lnTo>
                  <a:pt x="90" y="118"/>
                </a:lnTo>
                <a:lnTo>
                  <a:pt x="98" y="104"/>
                </a:lnTo>
                <a:lnTo>
                  <a:pt x="108" y="92"/>
                </a:lnTo>
                <a:lnTo>
                  <a:pt x="120" y="80"/>
                </a:lnTo>
                <a:lnTo>
                  <a:pt x="136" y="72"/>
                </a:lnTo>
                <a:lnTo>
                  <a:pt x="152" y="68"/>
                </a:lnTo>
                <a:lnTo>
                  <a:pt x="170" y="66"/>
                </a:lnTo>
                <a:lnTo>
                  <a:pt x="170" y="66"/>
                </a:lnTo>
                <a:lnTo>
                  <a:pt x="188" y="68"/>
                </a:lnTo>
                <a:lnTo>
                  <a:pt x="204" y="72"/>
                </a:lnTo>
                <a:lnTo>
                  <a:pt x="220" y="80"/>
                </a:lnTo>
                <a:lnTo>
                  <a:pt x="232" y="92"/>
                </a:lnTo>
                <a:lnTo>
                  <a:pt x="242" y="104"/>
                </a:lnTo>
                <a:lnTo>
                  <a:pt x="250" y="118"/>
                </a:lnTo>
                <a:lnTo>
                  <a:pt x="256" y="136"/>
                </a:lnTo>
                <a:lnTo>
                  <a:pt x="258" y="154"/>
                </a:lnTo>
                <a:lnTo>
                  <a:pt x="258" y="154"/>
                </a:lnTo>
                <a:close/>
                <a:moveTo>
                  <a:pt x="192" y="54"/>
                </a:moveTo>
                <a:lnTo>
                  <a:pt x="148" y="54"/>
                </a:lnTo>
                <a:lnTo>
                  <a:pt x="148" y="26"/>
                </a:lnTo>
                <a:lnTo>
                  <a:pt x="170" y="0"/>
                </a:lnTo>
                <a:lnTo>
                  <a:pt x="192" y="26"/>
                </a:lnTo>
                <a:lnTo>
                  <a:pt x="192" y="26"/>
                </a:lnTo>
                <a:lnTo>
                  <a:pt x="192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13" name="Freeform 313"/>
          <p:cNvSpPr>
            <a:spLocks/>
          </p:cNvSpPr>
          <p:nvPr/>
        </p:nvSpPr>
        <p:spPr bwMode="auto">
          <a:xfrm flipH="1">
            <a:off x="7957608" y="385911"/>
            <a:ext cx="240598" cy="551495"/>
          </a:xfrm>
          <a:custGeom>
            <a:avLst/>
            <a:gdLst>
              <a:gd name="T0" fmla="*/ 13344091 w 6132"/>
              <a:gd name="T1" fmla="*/ 10441401 h 16980"/>
              <a:gd name="T2" fmla="*/ 14439013 w 6132"/>
              <a:gd name="T3" fmla="*/ 10808942 h 16980"/>
              <a:gd name="T4" fmla="*/ 15478309 w 6132"/>
              <a:gd name="T5" fmla="*/ 11467619 h 16980"/>
              <a:gd name="T6" fmla="*/ 16450295 w 6132"/>
              <a:gd name="T7" fmla="*/ 12408541 h 16980"/>
              <a:gd name="T8" fmla="*/ 17214401 w 6132"/>
              <a:gd name="T9" fmla="*/ 13481773 h 16980"/>
              <a:gd name="T10" fmla="*/ 17709159 w 6132"/>
              <a:gd name="T11" fmla="*/ 14605004 h 16980"/>
              <a:gd name="T12" fmla="*/ 17937493 w 6132"/>
              <a:gd name="T13" fmla="*/ 15789994 h 16980"/>
              <a:gd name="T14" fmla="*/ 17922884 w 6132"/>
              <a:gd name="T15" fmla="*/ 28795453 h 16980"/>
              <a:gd name="T16" fmla="*/ 17720901 w 6132"/>
              <a:gd name="T17" fmla="*/ 29724608 h 16980"/>
              <a:gd name="T18" fmla="*/ 17322724 w 6132"/>
              <a:gd name="T19" fmla="*/ 30571448 h 16980"/>
              <a:gd name="T20" fmla="*/ 16731329 w 6132"/>
              <a:gd name="T21" fmla="*/ 31344758 h 16980"/>
              <a:gd name="T22" fmla="*/ 15970146 w 6132"/>
              <a:gd name="T23" fmla="*/ 32000508 h 16980"/>
              <a:gd name="T24" fmla="*/ 15062602 w 6132"/>
              <a:gd name="T25" fmla="*/ 32509198 h 16980"/>
              <a:gd name="T26" fmla="*/ 14014483 w 6132"/>
              <a:gd name="T27" fmla="*/ 32867899 h 16980"/>
              <a:gd name="T28" fmla="*/ 4168927 w 6132"/>
              <a:gd name="T29" fmla="*/ 32935519 h 16980"/>
              <a:gd name="T30" fmla="*/ 3003722 w 6132"/>
              <a:gd name="T31" fmla="*/ 32515054 h 16980"/>
              <a:gd name="T32" fmla="*/ 2104943 w 6132"/>
              <a:gd name="T33" fmla="*/ 32053432 h 16980"/>
              <a:gd name="T34" fmla="*/ 1334994 w 6132"/>
              <a:gd name="T35" fmla="*/ 31503585 h 16980"/>
              <a:gd name="T36" fmla="*/ 723146 w 6132"/>
              <a:gd name="T37" fmla="*/ 30883136 h 16980"/>
              <a:gd name="T38" fmla="*/ 295697 w 6132"/>
              <a:gd name="T39" fmla="*/ 30230369 h 16980"/>
              <a:gd name="T40" fmla="*/ 55622 w 6132"/>
              <a:gd name="T41" fmla="*/ 29542302 h 16980"/>
              <a:gd name="T42" fmla="*/ 2922 w 6132"/>
              <a:gd name="T43" fmla="*/ 16034064 h 16980"/>
              <a:gd name="T44" fmla="*/ 166867 w 6132"/>
              <a:gd name="T45" fmla="*/ 14637376 h 16980"/>
              <a:gd name="T46" fmla="*/ 608925 w 6132"/>
              <a:gd name="T47" fmla="*/ 13408297 h 16980"/>
              <a:gd name="T48" fmla="*/ 1326228 w 6132"/>
              <a:gd name="T49" fmla="*/ 12352689 h 16980"/>
              <a:gd name="T50" fmla="*/ 2309902 w 6132"/>
              <a:gd name="T51" fmla="*/ 11479386 h 16980"/>
              <a:gd name="T52" fmla="*/ 3495559 w 6132"/>
              <a:gd name="T53" fmla="*/ 10853081 h 16980"/>
              <a:gd name="T54" fmla="*/ 4889097 w 6132"/>
              <a:gd name="T55" fmla="*/ 10479630 h 16980"/>
              <a:gd name="T56" fmla="*/ 6475906 w 6132"/>
              <a:gd name="T57" fmla="*/ 10356104 h 16980"/>
              <a:gd name="T58" fmla="*/ 6768627 w 6132"/>
              <a:gd name="T59" fmla="*/ 10332625 h 16980"/>
              <a:gd name="T60" fmla="*/ 7661564 w 6132"/>
              <a:gd name="T61" fmla="*/ 10323786 h 16980"/>
              <a:gd name="T62" fmla="*/ 7863602 w 6132"/>
              <a:gd name="T63" fmla="*/ 10085627 h 16980"/>
              <a:gd name="T64" fmla="*/ 7032131 w 6132"/>
              <a:gd name="T65" fmla="*/ 9768029 h 16980"/>
              <a:gd name="T66" fmla="*/ 6197794 w 6132"/>
              <a:gd name="T67" fmla="*/ 9285801 h 16980"/>
              <a:gd name="T68" fmla="*/ 5471726 w 6132"/>
              <a:gd name="T69" fmla="*/ 8674191 h 16980"/>
              <a:gd name="T70" fmla="*/ 4859825 w 6132"/>
              <a:gd name="T71" fmla="*/ 7936181 h 16980"/>
              <a:gd name="T72" fmla="*/ 4409002 w 6132"/>
              <a:gd name="T73" fmla="*/ 7115803 h 16980"/>
              <a:gd name="T74" fmla="*/ 4122070 w 6132"/>
              <a:gd name="T75" fmla="*/ 6242499 h 16980"/>
              <a:gd name="T76" fmla="*/ 4002059 w 6132"/>
              <a:gd name="T77" fmla="*/ 5304506 h 16980"/>
              <a:gd name="T78" fmla="*/ 4069369 w 6132"/>
              <a:gd name="T79" fmla="*/ 4195974 h 16980"/>
              <a:gd name="T80" fmla="*/ 4370910 w 6132"/>
              <a:gd name="T81" fmla="*/ 3140364 h 16980"/>
              <a:gd name="T82" fmla="*/ 4906682 w 6132"/>
              <a:gd name="T83" fmla="*/ 2181765 h 16980"/>
              <a:gd name="T84" fmla="*/ 5679553 w 6132"/>
              <a:gd name="T85" fmla="*/ 1317301 h 16980"/>
              <a:gd name="T86" fmla="*/ 6578332 w 6132"/>
              <a:gd name="T87" fmla="*/ 643928 h 16980"/>
              <a:gd name="T88" fmla="*/ 7576670 w 6132"/>
              <a:gd name="T89" fmla="*/ 208768 h 16980"/>
              <a:gd name="T90" fmla="*/ 8671588 w 6132"/>
              <a:gd name="T91" fmla="*/ 11767 h 16980"/>
              <a:gd name="T92" fmla="*/ 9825105 w 6132"/>
              <a:gd name="T93" fmla="*/ 52924 h 16980"/>
              <a:gd name="T94" fmla="*/ 10893673 w 6132"/>
              <a:gd name="T95" fmla="*/ 326384 h 16980"/>
              <a:gd name="T96" fmla="*/ 11865659 w 6132"/>
              <a:gd name="T97" fmla="*/ 843912 h 16980"/>
              <a:gd name="T98" fmla="*/ 12743931 w 6132"/>
              <a:gd name="T99" fmla="*/ 1593689 h 16980"/>
              <a:gd name="T100" fmla="*/ 13431908 w 6132"/>
              <a:gd name="T101" fmla="*/ 2490525 h 16980"/>
              <a:gd name="T102" fmla="*/ 13891551 w 6132"/>
              <a:gd name="T103" fmla="*/ 3481443 h 16980"/>
              <a:gd name="T104" fmla="*/ 14111119 w 6132"/>
              <a:gd name="T105" fmla="*/ 4572353 h 16980"/>
              <a:gd name="T106" fmla="*/ 14105275 w 6132"/>
              <a:gd name="T107" fmla="*/ 5636746 h 16980"/>
              <a:gd name="T108" fmla="*/ 13912057 w 6132"/>
              <a:gd name="T109" fmla="*/ 6586506 h 16980"/>
              <a:gd name="T110" fmla="*/ 13537309 w 6132"/>
              <a:gd name="T111" fmla="*/ 7471577 h 16980"/>
              <a:gd name="T112" fmla="*/ 12972265 w 6132"/>
              <a:gd name="T113" fmla="*/ 8303722 h 16980"/>
              <a:gd name="T114" fmla="*/ 12272601 w 6132"/>
              <a:gd name="T115" fmla="*/ 9015324 h 16980"/>
              <a:gd name="T116" fmla="*/ 11473326 w 6132"/>
              <a:gd name="T117" fmla="*/ 9562188 h 16980"/>
              <a:gd name="T118" fmla="*/ 10571626 w 6132"/>
              <a:gd name="T119" fmla="*/ 9941550 h 16980"/>
              <a:gd name="T120" fmla="*/ 10147098 w 6132"/>
              <a:gd name="T121" fmla="*/ 10232633 h 169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132"/>
              <a:gd name="T184" fmla="*/ 0 h 16980"/>
              <a:gd name="T185" fmla="*/ 6132 w 6132"/>
              <a:gd name="T186" fmla="*/ 16980 h 1698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132" h="16980">
                <a:moveTo>
                  <a:pt x="3480" y="3522"/>
                </a:moveTo>
                <a:lnTo>
                  <a:pt x="4254" y="3522"/>
                </a:lnTo>
                <a:lnTo>
                  <a:pt x="4298" y="3522"/>
                </a:lnTo>
                <a:lnTo>
                  <a:pt x="4342" y="3524"/>
                </a:lnTo>
                <a:lnTo>
                  <a:pt x="4386" y="3527"/>
                </a:lnTo>
                <a:lnTo>
                  <a:pt x="4429" y="3531"/>
                </a:lnTo>
                <a:lnTo>
                  <a:pt x="4473" y="3536"/>
                </a:lnTo>
                <a:lnTo>
                  <a:pt x="4515" y="3543"/>
                </a:lnTo>
                <a:lnTo>
                  <a:pt x="4558" y="3551"/>
                </a:lnTo>
                <a:lnTo>
                  <a:pt x="4601" y="3560"/>
                </a:lnTo>
                <a:lnTo>
                  <a:pt x="4643" y="3570"/>
                </a:lnTo>
                <a:lnTo>
                  <a:pt x="4685" y="3582"/>
                </a:lnTo>
                <a:lnTo>
                  <a:pt x="4727" y="3595"/>
                </a:lnTo>
                <a:lnTo>
                  <a:pt x="4769" y="3609"/>
                </a:lnTo>
                <a:lnTo>
                  <a:pt x="4809" y="3624"/>
                </a:lnTo>
                <a:lnTo>
                  <a:pt x="4851" y="3640"/>
                </a:lnTo>
                <a:lnTo>
                  <a:pt x="4892" y="3658"/>
                </a:lnTo>
                <a:lnTo>
                  <a:pt x="4932" y="3676"/>
                </a:lnTo>
                <a:lnTo>
                  <a:pt x="4973" y="3696"/>
                </a:lnTo>
                <a:lnTo>
                  <a:pt x="5013" y="3717"/>
                </a:lnTo>
                <a:lnTo>
                  <a:pt x="5052" y="3739"/>
                </a:lnTo>
                <a:lnTo>
                  <a:pt x="5093" y="3763"/>
                </a:lnTo>
                <a:lnTo>
                  <a:pt x="5132" y="3788"/>
                </a:lnTo>
                <a:lnTo>
                  <a:pt x="5171" y="3814"/>
                </a:lnTo>
                <a:lnTo>
                  <a:pt x="5210" y="3842"/>
                </a:lnTo>
                <a:lnTo>
                  <a:pt x="5249" y="3870"/>
                </a:lnTo>
                <a:lnTo>
                  <a:pt x="5287" y="3900"/>
                </a:lnTo>
                <a:lnTo>
                  <a:pt x="5325" y="3931"/>
                </a:lnTo>
                <a:lnTo>
                  <a:pt x="5364" y="3963"/>
                </a:lnTo>
                <a:lnTo>
                  <a:pt x="5401" y="3997"/>
                </a:lnTo>
                <a:lnTo>
                  <a:pt x="5438" y="4031"/>
                </a:lnTo>
                <a:lnTo>
                  <a:pt x="5475" y="4067"/>
                </a:lnTo>
                <a:lnTo>
                  <a:pt x="5512" y="4104"/>
                </a:lnTo>
                <a:lnTo>
                  <a:pt x="5549" y="4142"/>
                </a:lnTo>
                <a:lnTo>
                  <a:pt x="5584" y="4181"/>
                </a:lnTo>
                <a:lnTo>
                  <a:pt x="5619" y="4220"/>
                </a:lnTo>
                <a:lnTo>
                  <a:pt x="5652" y="4260"/>
                </a:lnTo>
                <a:lnTo>
                  <a:pt x="5685" y="4300"/>
                </a:lnTo>
                <a:lnTo>
                  <a:pt x="5716" y="4339"/>
                </a:lnTo>
                <a:lnTo>
                  <a:pt x="5747" y="4379"/>
                </a:lnTo>
                <a:lnTo>
                  <a:pt x="5775" y="4420"/>
                </a:lnTo>
                <a:lnTo>
                  <a:pt x="5803" y="4460"/>
                </a:lnTo>
                <a:lnTo>
                  <a:pt x="5830" y="4502"/>
                </a:lnTo>
                <a:lnTo>
                  <a:pt x="5855" y="4543"/>
                </a:lnTo>
                <a:lnTo>
                  <a:pt x="5880" y="4585"/>
                </a:lnTo>
                <a:lnTo>
                  <a:pt x="5904" y="4626"/>
                </a:lnTo>
                <a:lnTo>
                  <a:pt x="5925" y="4667"/>
                </a:lnTo>
                <a:lnTo>
                  <a:pt x="5946" y="4710"/>
                </a:lnTo>
                <a:lnTo>
                  <a:pt x="5967" y="4752"/>
                </a:lnTo>
                <a:lnTo>
                  <a:pt x="5986" y="4795"/>
                </a:lnTo>
                <a:lnTo>
                  <a:pt x="6004" y="4838"/>
                </a:lnTo>
                <a:lnTo>
                  <a:pt x="6020" y="4880"/>
                </a:lnTo>
                <a:lnTo>
                  <a:pt x="6036" y="4924"/>
                </a:lnTo>
                <a:lnTo>
                  <a:pt x="6049" y="4967"/>
                </a:lnTo>
                <a:lnTo>
                  <a:pt x="6063" y="5011"/>
                </a:lnTo>
                <a:lnTo>
                  <a:pt x="6075" y="5055"/>
                </a:lnTo>
                <a:lnTo>
                  <a:pt x="6085" y="5100"/>
                </a:lnTo>
                <a:lnTo>
                  <a:pt x="6095" y="5144"/>
                </a:lnTo>
                <a:lnTo>
                  <a:pt x="6104" y="5189"/>
                </a:lnTo>
                <a:lnTo>
                  <a:pt x="6111" y="5234"/>
                </a:lnTo>
                <a:lnTo>
                  <a:pt x="6117" y="5280"/>
                </a:lnTo>
                <a:lnTo>
                  <a:pt x="6123" y="5324"/>
                </a:lnTo>
                <a:lnTo>
                  <a:pt x="6127" y="5370"/>
                </a:lnTo>
                <a:lnTo>
                  <a:pt x="6130" y="5417"/>
                </a:lnTo>
                <a:lnTo>
                  <a:pt x="6131" y="5463"/>
                </a:lnTo>
                <a:lnTo>
                  <a:pt x="6132" y="5509"/>
                </a:lnTo>
                <a:lnTo>
                  <a:pt x="6132" y="9605"/>
                </a:lnTo>
                <a:lnTo>
                  <a:pt x="6132" y="9643"/>
                </a:lnTo>
                <a:lnTo>
                  <a:pt x="6130" y="9682"/>
                </a:lnTo>
                <a:lnTo>
                  <a:pt x="6129" y="9719"/>
                </a:lnTo>
                <a:lnTo>
                  <a:pt x="6126" y="9756"/>
                </a:lnTo>
                <a:lnTo>
                  <a:pt x="6122" y="9793"/>
                </a:lnTo>
                <a:lnTo>
                  <a:pt x="6117" y="9829"/>
                </a:lnTo>
                <a:lnTo>
                  <a:pt x="6112" y="9866"/>
                </a:lnTo>
                <a:lnTo>
                  <a:pt x="6107" y="9901"/>
                </a:lnTo>
                <a:lnTo>
                  <a:pt x="6099" y="9937"/>
                </a:lnTo>
                <a:lnTo>
                  <a:pt x="6092" y="9972"/>
                </a:lnTo>
                <a:lnTo>
                  <a:pt x="6083" y="10007"/>
                </a:lnTo>
                <a:lnTo>
                  <a:pt x="6074" y="10041"/>
                </a:lnTo>
                <a:lnTo>
                  <a:pt x="6063" y="10075"/>
                </a:lnTo>
                <a:lnTo>
                  <a:pt x="6053" y="10109"/>
                </a:lnTo>
                <a:lnTo>
                  <a:pt x="6041" y="10142"/>
                </a:lnTo>
                <a:lnTo>
                  <a:pt x="6028" y="10175"/>
                </a:lnTo>
                <a:lnTo>
                  <a:pt x="6014" y="10208"/>
                </a:lnTo>
                <a:lnTo>
                  <a:pt x="6001" y="10241"/>
                </a:lnTo>
                <a:lnTo>
                  <a:pt x="5986" y="10273"/>
                </a:lnTo>
                <a:lnTo>
                  <a:pt x="5970" y="10305"/>
                </a:lnTo>
                <a:lnTo>
                  <a:pt x="5953" y="10335"/>
                </a:lnTo>
                <a:lnTo>
                  <a:pt x="5935" y="10366"/>
                </a:lnTo>
                <a:lnTo>
                  <a:pt x="5917" y="10397"/>
                </a:lnTo>
                <a:lnTo>
                  <a:pt x="5898" y="10428"/>
                </a:lnTo>
                <a:lnTo>
                  <a:pt x="5877" y="10458"/>
                </a:lnTo>
                <a:lnTo>
                  <a:pt x="5857" y="10487"/>
                </a:lnTo>
                <a:lnTo>
                  <a:pt x="5835" y="10517"/>
                </a:lnTo>
                <a:lnTo>
                  <a:pt x="5813" y="10546"/>
                </a:lnTo>
                <a:lnTo>
                  <a:pt x="5789" y="10575"/>
                </a:lnTo>
                <a:lnTo>
                  <a:pt x="5766" y="10603"/>
                </a:lnTo>
                <a:lnTo>
                  <a:pt x="5740" y="10632"/>
                </a:lnTo>
                <a:lnTo>
                  <a:pt x="5715" y="10660"/>
                </a:lnTo>
                <a:lnTo>
                  <a:pt x="5688" y="10687"/>
                </a:lnTo>
                <a:lnTo>
                  <a:pt x="5661" y="10714"/>
                </a:lnTo>
                <a:lnTo>
                  <a:pt x="5633" y="10739"/>
                </a:lnTo>
                <a:lnTo>
                  <a:pt x="5606" y="10765"/>
                </a:lnTo>
                <a:lnTo>
                  <a:pt x="5576" y="10790"/>
                </a:lnTo>
                <a:lnTo>
                  <a:pt x="5546" y="10814"/>
                </a:lnTo>
                <a:lnTo>
                  <a:pt x="5516" y="10838"/>
                </a:lnTo>
                <a:lnTo>
                  <a:pt x="5486" y="10860"/>
                </a:lnTo>
                <a:lnTo>
                  <a:pt x="5455" y="10883"/>
                </a:lnTo>
                <a:lnTo>
                  <a:pt x="5422" y="10905"/>
                </a:lnTo>
                <a:lnTo>
                  <a:pt x="5390" y="10925"/>
                </a:lnTo>
                <a:lnTo>
                  <a:pt x="5357" y="10947"/>
                </a:lnTo>
                <a:lnTo>
                  <a:pt x="5323" y="10966"/>
                </a:lnTo>
                <a:lnTo>
                  <a:pt x="5288" y="10985"/>
                </a:lnTo>
                <a:lnTo>
                  <a:pt x="5253" y="11004"/>
                </a:lnTo>
                <a:lnTo>
                  <a:pt x="5218" y="11022"/>
                </a:lnTo>
                <a:lnTo>
                  <a:pt x="5182" y="11039"/>
                </a:lnTo>
                <a:lnTo>
                  <a:pt x="5145" y="11056"/>
                </a:lnTo>
                <a:lnTo>
                  <a:pt x="5108" y="11072"/>
                </a:lnTo>
                <a:lnTo>
                  <a:pt x="5069" y="11087"/>
                </a:lnTo>
                <a:lnTo>
                  <a:pt x="5031" y="11102"/>
                </a:lnTo>
                <a:lnTo>
                  <a:pt x="4992" y="11117"/>
                </a:lnTo>
                <a:lnTo>
                  <a:pt x="4952" y="11130"/>
                </a:lnTo>
                <a:lnTo>
                  <a:pt x="4911" y="11143"/>
                </a:lnTo>
                <a:lnTo>
                  <a:pt x="4871" y="11155"/>
                </a:lnTo>
                <a:lnTo>
                  <a:pt x="4828" y="11167"/>
                </a:lnTo>
                <a:lnTo>
                  <a:pt x="4787" y="11178"/>
                </a:lnTo>
                <a:lnTo>
                  <a:pt x="4743" y="11189"/>
                </a:lnTo>
                <a:lnTo>
                  <a:pt x="4701" y="11199"/>
                </a:lnTo>
                <a:lnTo>
                  <a:pt x="4656" y="11208"/>
                </a:lnTo>
                <a:lnTo>
                  <a:pt x="4612" y="11217"/>
                </a:lnTo>
                <a:lnTo>
                  <a:pt x="4567" y="11225"/>
                </a:lnTo>
                <a:lnTo>
                  <a:pt x="4567" y="16980"/>
                </a:lnTo>
                <a:lnTo>
                  <a:pt x="1510" y="16980"/>
                </a:lnTo>
                <a:lnTo>
                  <a:pt x="1510" y="11225"/>
                </a:lnTo>
                <a:lnTo>
                  <a:pt x="1424" y="11201"/>
                </a:lnTo>
                <a:lnTo>
                  <a:pt x="1340" y="11175"/>
                </a:lnTo>
                <a:lnTo>
                  <a:pt x="1298" y="11161"/>
                </a:lnTo>
                <a:lnTo>
                  <a:pt x="1258" y="11148"/>
                </a:lnTo>
                <a:lnTo>
                  <a:pt x="1218" y="11134"/>
                </a:lnTo>
                <a:lnTo>
                  <a:pt x="1178" y="11120"/>
                </a:lnTo>
                <a:lnTo>
                  <a:pt x="1139" y="11105"/>
                </a:lnTo>
                <a:lnTo>
                  <a:pt x="1101" y="11089"/>
                </a:lnTo>
                <a:lnTo>
                  <a:pt x="1064" y="11074"/>
                </a:lnTo>
                <a:lnTo>
                  <a:pt x="1026" y="11058"/>
                </a:lnTo>
                <a:lnTo>
                  <a:pt x="990" y="11042"/>
                </a:lnTo>
                <a:lnTo>
                  <a:pt x="954" y="11025"/>
                </a:lnTo>
                <a:lnTo>
                  <a:pt x="918" y="11009"/>
                </a:lnTo>
                <a:lnTo>
                  <a:pt x="884" y="10991"/>
                </a:lnTo>
                <a:lnTo>
                  <a:pt x="849" y="10974"/>
                </a:lnTo>
                <a:lnTo>
                  <a:pt x="816" y="10956"/>
                </a:lnTo>
                <a:lnTo>
                  <a:pt x="782" y="10938"/>
                </a:lnTo>
                <a:lnTo>
                  <a:pt x="750" y="10920"/>
                </a:lnTo>
                <a:lnTo>
                  <a:pt x="719" y="10901"/>
                </a:lnTo>
                <a:lnTo>
                  <a:pt x="687" y="10882"/>
                </a:lnTo>
                <a:lnTo>
                  <a:pt x="656" y="10862"/>
                </a:lnTo>
                <a:lnTo>
                  <a:pt x="626" y="10841"/>
                </a:lnTo>
                <a:lnTo>
                  <a:pt x="596" y="10821"/>
                </a:lnTo>
                <a:lnTo>
                  <a:pt x="567" y="10801"/>
                </a:lnTo>
                <a:lnTo>
                  <a:pt x="539" y="10780"/>
                </a:lnTo>
                <a:lnTo>
                  <a:pt x="510" y="10758"/>
                </a:lnTo>
                <a:lnTo>
                  <a:pt x="484" y="10736"/>
                </a:lnTo>
                <a:lnTo>
                  <a:pt x="456" y="10714"/>
                </a:lnTo>
                <a:lnTo>
                  <a:pt x="431" y="10691"/>
                </a:lnTo>
                <a:lnTo>
                  <a:pt x="405" y="10668"/>
                </a:lnTo>
                <a:lnTo>
                  <a:pt x="380" y="10646"/>
                </a:lnTo>
                <a:lnTo>
                  <a:pt x="355" y="10622"/>
                </a:lnTo>
                <a:lnTo>
                  <a:pt x="332" y="10599"/>
                </a:lnTo>
                <a:lnTo>
                  <a:pt x="310" y="10576"/>
                </a:lnTo>
                <a:lnTo>
                  <a:pt x="289" y="10551"/>
                </a:lnTo>
                <a:lnTo>
                  <a:pt x="267" y="10528"/>
                </a:lnTo>
                <a:lnTo>
                  <a:pt x="247" y="10503"/>
                </a:lnTo>
                <a:lnTo>
                  <a:pt x="228" y="10480"/>
                </a:lnTo>
                <a:lnTo>
                  <a:pt x="209" y="10455"/>
                </a:lnTo>
                <a:lnTo>
                  <a:pt x="191" y="10431"/>
                </a:lnTo>
                <a:lnTo>
                  <a:pt x="174" y="10407"/>
                </a:lnTo>
                <a:lnTo>
                  <a:pt x="158" y="10382"/>
                </a:lnTo>
                <a:lnTo>
                  <a:pt x="142" y="10357"/>
                </a:lnTo>
                <a:lnTo>
                  <a:pt x="128" y="10332"/>
                </a:lnTo>
                <a:lnTo>
                  <a:pt x="114" y="10307"/>
                </a:lnTo>
                <a:lnTo>
                  <a:pt x="101" y="10281"/>
                </a:lnTo>
                <a:lnTo>
                  <a:pt x="89" y="10256"/>
                </a:lnTo>
                <a:lnTo>
                  <a:pt x="77" y="10230"/>
                </a:lnTo>
                <a:lnTo>
                  <a:pt x="67" y="10205"/>
                </a:lnTo>
                <a:lnTo>
                  <a:pt x="57" y="10179"/>
                </a:lnTo>
                <a:lnTo>
                  <a:pt x="48" y="10153"/>
                </a:lnTo>
                <a:lnTo>
                  <a:pt x="39" y="10127"/>
                </a:lnTo>
                <a:lnTo>
                  <a:pt x="32" y="10100"/>
                </a:lnTo>
                <a:lnTo>
                  <a:pt x="25" y="10074"/>
                </a:lnTo>
                <a:lnTo>
                  <a:pt x="19" y="10047"/>
                </a:lnTo>
                <a:lnTo>
                  <a:pt x="14" y="10021"/>
                </a:lnTo>
                <a:lnTo>
                  <a:pt x="9" y="9994"/>
                </a:lnTo>
                <a:lnTo>
                  <a:pt x="6" y="9967"/>
                </a:lnTo>
                <a:lnTo>
                  <a:pt x="3" y="9940"/>
                </a:lnTo>
                <a:lnTo>
                  <a:pt x="1" y="9912"/>
                </a:lnTo>
                <a:lnTo>
                  <a:pt x="0" y="9885"/>
                </a:lnTo>
                <a:lnTo>
                  <a:pt x="0" y="9857"/>
                </a:lnTo>
                <a:lnTo>
                  <a:pt x="0" y="5509"/>
                </a:lnTo>
                <a:lnTo>
                  <a:pt x="1" y="5453"/>
                </a:lnTo>
                <a:lnTo>
                  <a:pt x="2" y="5398"/>
                </a:lnTo>
                <a:lnTo>
                  <a:pt x="5" y="5342"/>
                </a:lnTo>
                <a:lnTo>
                  <a:pt x="9" y="5288"/>
                </a:lnTo>
                <a:lnTo>
                  <a:pt x="15" y="5235"/>
                </a:lnTo>
                <a:lnTo>
                  <a:pt x="21" y="5182"/>
                </a:lnTo>
                <a:lnTo>
                  <a:pt x="28" y="5130"/>
                </a:lnTo>
                <a:lnTo>
                  <a:pt x="37" y="5079"/>
                </a:lnTo>
                <a:lnTo>
                  <a:pt x="47" y="5028"/>
                </a:lnTo>
                <a:lnTo>
                  <a:pt x="57" y="4978"/>
                </a:lnTo>
                <a:lnTo>
                  <a:pt x="70" y="4929"/>
                </a:lnTo>
                <a:lnTo>
                  <a:pt x="83" y="4880"/>
                </a:lnTo>
                <a:lnTo>
                  <a:pt x="97" y="4832"/>
                </a:lnTo>
                <a:lnTo>
                  <a:pt x="112" y="4785"/>
                </a:lnTo>
                <a:lnTo>
                  <a:pt x="129" y="4739"/>
                </a:lnTo>
                <a:lnTo>
                  <a:pt x="147" y="4693"/>
                </a:lnTo>
                <a:lnTo>
                  <a:pt x="166" y="4648"/>
                </a:lnTo>
                <a:lnTo>
                  <a:pt x="187" y="4604"/>
                </a:lnTo>
                <a:lnTo>
                  <a:pt x="208" y="4560"/>
                </a:lnTo>
                <a:lnTo>
                  <a:pt x="230" y="4518"/>
                </a:lnTo>
                <a:lnTo>
                  <a:pt x="255" y="4476"/>
                </a:lnTo>
                <a:lnTo>
                  <a:pt x="279" y="4435"/>
                </a:lnTo>
                <a:lnTo>
                  <a:pt x="306" y="4393"/>
                </a:lnTo>
                <a:lnTo>
                  <a:pt x="332" y="4354"/>
                </a:lnTo>
                <a:lnTo>
                  <a:pt x="361" y="4315"/>
                </a:lnTo>
                <a:lnTo>
                  <a:pt x="391" y="4275"/>
                </a:lnTo>
                <a:lnTo>
                  <a:pt x="421" y="4238"/>
                </a:lnTo>
                <a:lnTo>
                  <a:pt x="453" y="4201"/>
                </a:lnTo>
                <a:lnTo>
                  <a:pt x="486" y="4165"/>
                </a:lnTo>
                <a:lnTo>
                  <a:pt x="520" y="4129"/>
                </a:lnTo>
                <a:lnTo>
                  <a:pt x="556" y="4093"/>
                </a:lnTo>
                <a:lnTo>
                  <a:pt x="592" y="4059"/>
                </a:lnTo>
                <a:lnTo>
                  <a:pt x="629" y="4025"/>
                </a:lnTo>
                <a:lnTo>
                  <a:pt x="668" y="3994"/>
                </a:lnTo>
                <a:lnTo>
                  <a:pt x="707" y="3963"/>
                </a:lnTo>
                <a:lnTo>
                  <a:pt x="747" y="3933"/>
                </a:lnTo>
                <a:lnTo>
                  <a:pt x="789" y="3904"/>
                </a:lnTo>
                <a:lnTo>
                  <a:pt x="830" y="3876"/>
                </a:lnTo>
                <a:lnTo>
                  <a:pt x="873" y="3849"/>
                </a:lnTo>
                <a:lnTo>
                  <a:pt x="916" y="3823"/>
                </a:lnTo>
                <a:lnTo>
                  <a:pt x="961" y="3799"/>
                </a:lnTo>
                <a:lnTo>
                  <a:pt x="1005" y="3775"/>
                </a:lnTo>
                <a:lnTo>
                  <a:pt x="1052" y="3752"/>
                </a:lnTo>
                <a:lnTo>
                  <a:pt x="1099" y="3731"/>
                </a:lnTo>
                <a:lnTo>
                  <a:pt x="1146" y="3711"/>
                </a:lnTo>
                <a:lnTo>
                  <a:pt x="1194" y="3691"/>
                </a:lnTo>
                <a:lnTo>
                  <a:pt x="1244" y="3672"/>
                </a:lnTo>
                <a:lnTo>
                  <a:pt x="1294" y="3655"/>
                </a:lnTo>
                <a:lnTo>
                  <a:pt x="1345" y="3640"/>
                </a:lnTo>
                <a:lnTo>
                  <a:pt x="1397" y="3624"/>
                </a:lnTo>
                <a:lnTo>
                  <a:pt x="1450" y="3610"/>
                </a:lnTo>
                <a:lnTo>
                  <a:pt x="1503" y="3597"/>
                </a:lnTo>
                <a:lnTo>
                  <a:pt x="1558" y="3584"/>
                </a:lnTo>
                <a:lnTo>
                  <a:pt x="1614" y="3574"/>
                </a:lnTo>
                <a:lnTo>
                  <a:pt x="1670" y="3564"/>
                </a:lnTo>
                <a:lnTo>
                  <a:pt x="1726" y="3554"/>
                </a:lnTo>
                <a:lnTo>
                  <a:pt x="1785" y="3547"/>
                </a:lnTo>
                <a:lnTo>
                  <a:pt x="1843" y="3540"/>
                </a:lnTo>
                <a:lnTo>
                  <a:pt x="1902" y="3534"/>
                </a:lnTo>
                <a:lnTo>
                  <a:pt x="1963" y="3530"/>
                </a:lnTo>
                <a:lnTo>
                  <a:pt x="2024" y="3526"/>
                </a:lnTo>
                <a:lnTo>
                  <a:pt x="2086" y="3524"/>
                </a:lnTo>
                <a:lnTo>
                  <a:pt x="2149" y="3522"/>
                </a:lnTo>
                <a:lnTo>
                  <a:pt x="2212" y="3522"/>
                </a:lnTo>
                <a:lnTo>
                  <a:pt x="2218" y="3517"/>
                </a:lnTo>
                <a:lnTo>
                  <a:pt x="2224" y="3514"/>
                </a:lnTo>
                <a:lnTo>
                  <a:pt x="2230" y="3513"/>
                </a:lnTo>
                <a:lnTo>
                  <a:pt x="2237" y="3512"/>
                </a:lnTo>
                <a:lnTo>
                  <a:pt x="2243" y="3512"/>
                </a:lnTo>
                <a:lnTo>
                  <a:pt x="2251" y="3512"/>
                </a:lnTo>
                <a:lnTo>
                  <a:pt x="2261" y="3512"/>
                </a:lnTo>
                <a:lnTo>
                  <a:pt x="2274" y="3512"/>
                </a:lnTo>
                <a:lnTo>
                  <a:pt x="2312" y="3514"/>
                </a:lnTo>
                <a:lnTo>
                  <a:pt x="2353" y="3516"/>
                </a:lnTo>
                <a:lnTo>
                  <a:pt x="2393" y="3517"/>
                </a:lnTo>
                <a:lnTo>
                  <a:pt x="2435" y="3519"/>
                </a:lnTo>
                <a:lnTo>
                  <a:pt x="2479" y="3520"/>
                </a:lnTo>
                <a:lnTo>
                  <a:pt x="2522" y="3520"/>
                </a:lnTo>
                <a:lnTo>
                  <a:pt x="2568" y="3522"/>
                </a:lnTo>
                <a:lnTo>
                  <a:pt x="2615" y="3522"/>
                </a:lnTo>
                <a:lnTo>
                  <a:pt x="2616" y="3516"/>
                </a:lnTo>
                <a:lnTo>
                  <a:pt x="2617" y="3511"/>
                </a:lnTo>
                <a:lnTo>
                  <a:pt x="2620" y="3505"/>
                </a:lnTo>
                <a:lnTo>
                  <a:pt x="2623" y="3498"/>
                </a:lnTo>
                <a:lnTo>
                  <a:pt x="2634" y="3483"/>
                </a:lnTo>
                <a:lnTo>
                  <a:pt x="2649" y="3466"/>
                </a:lnTo>
                <a:lnTo>
                  <a:pt x="2663" y="3450"/>
                </a:lnTo>
                <a:lnTo>
                  <a:pt x="2674" y="3439"/>
                </a:lnTo>
                <a:lnTo>
                  <a:pt x="2678" y="3434"/>
                </a:lnTo>
                <a:lnTo>
                  <a:pt x="2683" y="3431"/>
                </a:lnTo>
                <a:lnTo>
                  <a:pt x="2686" y="3430"/>
                </a:lnTo>
                <a:lnTo>
                  <a:pt x="2688" y="3429"/>
                </a:lnTo>
                <a:lnTo>
                  <a:pt x="2651" y="3417"/>
                </a:lnTo>
                <a:lnTo>
                  <a:pt x="2614" y="3406"/>
                </a:lnTo>
                <a:lnTo>
                  <a:pt x="2578" y="3393"/>
                </a:lnTo>
                <a:lnTo>
                  <a:pt x="2542" y="3380"/>
                </a:lnTo>
                <a:lnTo>
                  <a:pt x="2506" y="3366"/>
                </a:lnTo>
                <a:lnTo>
                  <a:pt x="2471" y="3351"/>
                </a:lnTo>
                <a:lnTo>
                  <a:pt x="2436" y="3337"/>
                </a:lnTo>
                <a:lnTo>
                  <a:pt x="2402" y="3322"/>
                </a:lnTo>
                <a:lnTo>
                  <a:pt x="2368" y="3306"/>
                </a:lnTo>
                <a:lnTo>
                  <a:pt x="2336" y="3289"/>
                </a:lnTo>
                <a:lnTo>
                  <a:pt x="2303" y="3272"/>
                </a:lnTo>
                <a:lnTo>
                  <a:pt x="2271" y="3255"/>
                </a:lnTo>
                <a:lnTo>
                  <a:pt x="2239" y="3237"/>
                </a:lnTo>
                <a:lnTo>
                  <a:pt x="2208" y="3218"/>
                </a:lnTo>
                <a:lnTo>
                  <a:pt x="2177" y="3198"/>
                </a:lnTo>
                <a:lnTo>
                  <a:pt x="2147" y="3178"/>
                </a:lnTo>
                <a:lnTo>
                  <a:pt x="2117" y="3158"/>
                </a:lnTo>
                <a:lnTo>
                  <a:pt x="2087" y="3137"/>
                </a:lnTo>
                <a:lnTo>
                  <a:pt x="2058" y="3115"/>
                </a:lnTo>
                <a:lnTo>
                  <a:pt x="2030" y="3093"/>
                </a:lnTo>
                <a:lnTo>
                  <a:pt x="2002" y="3071"/>
                </a:lnTo>
                <a:lnTo>
                  <a:pt x="1975" y="3047"/>
                </a:lnTo>
                <a:lnTo>
                  <a:pt x="1948" y="3024"/>
                </a:lnTo>
                <a:lnTo>
                  <a:pt x="1921" y="3000"/>
                </a:lnTo>
                <a:lnTo>
                  <a:pt x="1895" y="2975"/>
                </a:lnTo>
                <a:lnTo>
                  <a:pt x="1869" y="2950"/>
                </a:lnTo>
                <a:lnTo>
                  <a:pt x="1844" y="2924"/>
                </a:lnTo>
                <a:lnTo>
                  <a:pt x="1820" y="2898"/>
                </a:lnTo>
                <a:lnTo>
                  <a:pt x="1795" y="2871"/>
                </a:lnTo>
                <a:lnTo>
                  <a:pt x="1771" y="2843"/>
                </a:lnTo>
                <a:lnTo>
                  <a:pt x="1747" y="2816"/>
                </a:lnTo>
                <a:lnTo>
                  <a:pt x="1725" y="2787"/>
                </a:lnTo>
                <a:lnTo>
                  <a:pt x="1703" y="2757"/>
                </a:lnTo>
                <a:lnTo>
                  <a:pt x="1682" y="2729"/>
                </a:lnTo>
                <a:lnTo>
                  <a:pt x="1660" y="2699"/>
                </a:lnTo>
                <a:lnTo>
                  <a:pt x="1640" y="2669"/>
                </a:lnTo>
                <a:lnTo>
                  <a:pt x="1621" y="2638"/>
                </a:lnTo>
                <a:lnTo>
                  <a:pt x="1603" y="2608"/>
                </a:lnTo>
                <a:lnTo>
                  <a:pt x="1585" y="2578"/>
                </a:lnTo>
                <a:lnTo>
                  <a:pt x="1568" y="2547"/>
                </a:lnTo>
                <a:lnTo>
                  <a:pt x="1551" y="2516"/>
                </a:lnTo>
                <a:lnTo>
                  <a:pt x="1535" y="2484"/>
                </a:lnTo>
                <a:lnTo>
                  <a:pt x="1520" y="2452"/>
                </a:lnTo>
                <a:lnTo>
                  <a:pt x="1506" y="2420"/>
                </a:lnTo>
                <a:lnTo>
                  <a:pt x="1493" y="2388"/>
                </a:lnTo>
                <a:lnTo>
                  <a:pt x="1479" y="2356"/>
                </a:lnTo>
                <a:lnTo>
                  <a:pt x="1467" y="2324"/>
                </a:lnTo>
                <a:lnTo>
                  <a:pt x="1455" y="2291"/>
                </a:lnTo>
                <a:lnTo>
                  <a:pt x="1445" y="2258"/>
                </a:lnTo>
                <a:lnTo>
                  <a:pt x="1434" y="2225"/>
                </a:lnTo>
                <a:lnTo>
                  <a:pt x="1425" y="2191"/>
                </a:lnTo>
                <a:lnTo>
                  <a:pt x="1416" y="2157"/>
                </a:lnTo>
                <a:lnTo>
                  <a:pt x="1408" y="2123"/>
                </a:lnTo>
                <a:lnTo>
                  <a:pt x="1400" y="2089"/>
                </a:lnTo>
                <a:lnTo>
                  <a:pt x="1394" y="2054"/>
                </a:lnTo>
                <a:lnTo>
                  <a:pt x="1389" y="2018"/>
                </a:lnTo>
                <a:lnTo>
                  <a:pt x="1383" y="1983"/>
                </a:lnTo>
                <a:lnTo>
                  <a:pt x="1378" y="1948"/>
                </a:lnTo>
                <a:lnTo>
                  <a:pt x="1375" y="1912"/>
                </a:lnTo>
                <a:lnTo>
                  <a:pt x="1372" y="1876"/>
                </a:lnTo>
                <a:lnTo>
                  <a:pt x="1368" y="1840"/>
                </a:lnTo>
                <a:lnTo>
                  <a:pt x="1367" y="1804"/>
                </a:lnTo>
                <a:lnTo>
                  <a:pt x="1366" y="1767"/>
                </a:lnTo>
                <a:lnTo>
                  <a:pt x="1365" y="1729"/>
                </a:lnTo>
                <a:lnTo>
                  <a:pt x="1366" y="1686"/>
                </a:lnTo>
                <a:lnTo>
                  <a:pt x="1367" y="1641"/>
                </a:lnTo>
                <a:lnTo>
                  <a:pt x="1370" y="1598"/>
                </a:lnTo>
                <a:lnTo>
                  <a:pt x="1374" y="1555"/>
                </a:lnTo>
                <a:lnTo>
                  <a:pt x="1378" y="1511"/>
                </a:lnTo>
                <a:lnTo>
                  <a:pt x="1383" y="1469"/>
                </a:lnTo>
                <a:lnTo>
                  <a:pt x="1390" y="1427"/>
                </a:lnTo>
                <a:lnTo>
                  <a:pt x="1397" y="1386"/>
                </a:lnTo>
                <a:lnTo>
                  <a:pt x="1405" y="1345"/>
                </a:lnTo>
                <a:lnTo>
                  <a:pt x="1415" y="1304"/>
                </a:lnTo>
                <a:lnTo>
                  <a:pt x="1426" y="1264"/>
                </a:lnTo>
                <a:lnTo>
                  <a:pt x="1437" y="1223"/>
                </a:lnTo>
                <a:lnTo>
                  <a:pt x="1449" y="1184"/>
                </a:lnTo>
                <a:lnTo>
                  <a:pt x="1463" y="1145"/>
                </a:lnTo>
                <a:lnTo>
                  <a:pt x="1477" y="1106"/>
                </a:lnTo>
                <a:lnTo>
                  <a:pt x="1493" y="1068"/>
                </a:lnTo>
                <a:lnTo>
                  <a:pt x="1508" y="1030"/>
                </a:lnTo>
                <a:lnTo>
                  <a:pt x="1527" y="993"/>
                </a:lnTo>
                <a:lnTo>
                  <a:pt x="1545" y="955"/>
                </a:lnTo>
                <a:lnTo>
                  <a:pt x="1564" y="919"/>
                </a:lnTo>
                <a:lnTo>
                  <a:pt x="1585" y="883"/>
                </a:lnTo>
                <a:lnTo>
                  <a:pt x="1606" y="847"/>
                </a:lnTo>
                <a:lnTo>
                  <a:pt x="1628" y="811"/>
                </a:lnTo>
                <a:lnTo>
                  <a:pt x="1652" y="776"/>
                </a:lnTo>
                <a:lnTo>
                  <a:pt x="1676" y="742"/>
                </a:lnTo>
                <a:lnTo>
                  <a:pt x="1702" y="708"/>
                </a:lnTo>
                <a:lnTo>
                  <a:pt x="1728" y="674"/>
                </a:lnTo>
                <a:lnTo>
                  <a:pt x="1756" y="640"/>
                </a:lnTo>
                <a:lnTo>
                  <a:pt x="1783" y="607"/>
                </a:lnTo>
                <a:lnTo>
                  <a:pt x="1813" y="574"/>
                </a:lnTo>
                <a:lnTo>
                  <a:pt x="1844" y="542"/>
                </a:lnTo>
                <a:lnTo>
                  <a:pt x="1875" y="510"/>
                </a:lnTo>
                <a:lnTo>
                  <a:pt x="1907" y="478"/>
                </a:lnTo>
                <a:lnTo>
                  <a:pt x="1940" y="448"/>
                </a:lnTo>
                <a:lnTo>
                  <a:pt x="1971" y="419"/>
                </a:lnTo>
                <a:lnTo>
                  <a:pt x="2005" y="390"/>
                </a:lnTo>
                <a:lnTo>
                  <a:pt x="2038" y="362"/>
                </a:lnTo>
                <a:lnTo>
                  <a:pt x="2072" y="336"/>
                </a:lnTo>
                <a:lnTo>
                  <a:pt x="2106" y="311"/>
                </a:lnTo>
                <a:lnTo>
                  <a:pt x="2141" y="287"/>
                </a:lnTo>
                <a:lnTo>
                  <a:pt x="2176" y="263"/>
                </a:lnTo>
                <a:lnTo>
                  <a:pt x="2211" y="240"/>
                </a:lnTo>
                <a:lnTo>
                  <a:pt x="2247" y="219"/>
                </a:lnTo>
                <a:lnTo>
                  <a:pt x="2284" y="199"/>
                </a:lnTo>
                <a:lnTo>
                  <a:pt x="2320" y="179"/>
                </a:lnTo>
                <a:lnTo>
                  <a:pt x="2357" y="160"/>
                </a:lnTo>
                <a:lnTo>
                  <a:pt x="2395" y="143"/>
                </a:lnTo>
                <a:lnTo>
                  <a:pt x="2432" y="127"/>
                </a:lnTo>
                <a:lnTo>
                  <a:pt x="2470" y="111"/>
                </a:lnTo>
                <a:lnTo>
                  <a:pt x="2510" y="98"/>
                </a:lnTo>
                <a:lnTo>
                  <a:pt x="2549" y="84"/>
                </a:lnTo>
                <a:lnTo>
                  <a:pt x="2588" y="71"/>
                </a:lnTo>
                <a:lnTo>
                  <a:pt x="2628" y="60"/>
                </a:lnTo>
                <a:lnTo>
                  <a:pt x="2668" y="50"/>
                </a:lnTo>
                <a:lnTo>
                  <a:pt x="2709" y="40"/>
                </a:lnTo>
                <a:lnTo>
                  <a:pt x="2750" y="32"/>
                </a:lnTo>
                <a:lnTo>
                  <a:pt x="2791" y="24"/>
                </a:lnTo>
                <a:lnTo>
                  <a:pt x="2833" y="18"/>
                </a:lnTo>
                <a:lnTo>
                  <a:pt x="2876" y="13"/>
                </a:lnTo>
                <a:lnTo>
                  <a:pt x="2918" y="7"/>
                </a:lnTo>
                <a:lnTo>
                  <a:pt x="2962" y="4"/>
                </a:lnTo>
                <a:lnTo>
                  <a:pt x="3005" y="2"/>
                </a:lnTo>
                <a:lnTo>
                  <a:pt x="3049" y="1"/>
                </a:lnTo>
                <a:lnTo>
                  <a:pt x="3094" y="0"/>
                </a:lnTo>
                <a:lnTo>
                  <a:pt x="3138" y="1"/>
                </a:lnTo>
                <a:lnTo>
                  <a:pt x="3183" y="2"/>
                </a:lnTo>
                <a:lnTo>
                  <a:pt x="3226" y="4"/>
                </a:lnTo>
                <a:lnTo>
                  <a:pt x="3270" y="7"/>
                </a:lnTo>
                <a:lnTo>
                  <a:pt x="3312" y="13"/>
                </a:lnTo>
                <a:lnTo>
                  <a:pt x="3356" y="18"/>
                </a:lnTo>
                <a:lnTo>
                  <a:pt x="3397" y="24"/>
                </a:lnTo>
                <a:lnTo>
                  <a:pt x="3440" y="32"/>
                </a:lnTo>
                <a:lnTo>
                  <a:pt x="3481" y="40"/>
                </a:lnTo>
                <a:lnTo>
                  <a:pt x="3521" y="50"/>
                </a:lnTo>
                <a:lnTo>
                  <a:pt x="3563" y="60"/>
                </a:lnTo>
                <a:lnTo>
                  <a:pt x="3602" y="71"/>
                </a:lnTo>
                <a:lnTo>
                  <a:pt x="3643" y="84"/>
                </a:lnTo>
                <a:lnTo>
                  <a:pt x="3682" y="98"/>
                </a:lnTo>
                <a:lnTo>
                  <a:pt x="3721" y="111"/>
                </a:lnTo>
                <a:lnTo>
                  <a:pt x="3759" y="127"/>
                </a:lnTo>
                <a:lnTo>
                  <a:pt x="3798" y="143"/>
                </a:lnTo>
                <a:lnTo>
                  <a:pt x="3835" y="160"/>
                </a:lnTo>
                <a:lnTo>
                  <a:pt x="3873" y="179"/>
                </a:lnTo>
                <a:lnTo>
                  <a:pt x="3909" y="199"/>
                </a:lnTo>
                <a:lnTo>
                  <a:pt x="3946" y="219"/>
                </a:lnTo>
                <a:lnTo>
                  <a:pt x="3982" y="240"/>
                </a:lnTo>
                <a:lnTo>
                  <a:pt x="4017" y="263"/>
                </a:lnTo>
                <a:lnTo>
                  <a:pt x="4053" y="287"/>
                </a:lnTo>
                <a:lnTo>
                  <a:pt x="4088" y="311"/>
                </a:lnTo>
                <a:lnTo>
                  <a:pt x="4122" y="336"/>
                </a:lnTo>
                <a:lnTo>
                  <a:pt x="4156" y="362"/>
                </a:lnTo>
                <a:lnTo>
                  <a:pt x="4190" y="390"/>
                </a:lnTo>
                <a:lnTo>
                  <a:pt x="4223" y="419"/>
                </a:lnTo>
                <a:lnTo>
                  <a:pt x="4256" y="448"/>
                </a:lnTo>
                <a:lnTo>
                  <a:pt x="4289" y="478"/>
                </a:lnTo>
                <a:lnTo>
                  <a:pt x="4321" y="510"/>
                </a:lnTo>
                <a:lnTo>
                  <a:pt x="4353" y="542"/>
                </a:lnTo>
                <a:lnTo>
                  <a:pt x="4383" y="574"/>
                </a:lnTo>
                <a:lnTo>
                  <a:pt x="4412" y="607"/>
                </a:lnTo>
                <a:lnTo>
                  <a:pt x="4440" y="640"/>
                </a:lnTo>
                <a:lnTo>
                  <a:pt x="4467" y="674"/>
                </a:lnTo>
                <a:lnTo>
                  <a:pt x="4493" y="708"/>
                </a:lnTo>
                <a:lnTo>
                  <a:pt x="4518" y="742"/>
                </a:lnTo>
                <a:lnTo>
                  <a:pt x="4543" y="776"/>
                </a:lnTo>
                <a:lnTo>
                  <a:pt x="4566" y="811"/>
                </a:lnTo>
                <a:lnTo>
                  <a:pt x="4588" y="847"/>
                </a:lnTo>
                <a:lnTo>
                  <a:pt x="4610" y="883"/>
                </a:lnTo>
                <a:lnTo>
                  <a:pt x="4630" y="919"/>
                </a:lnTo>
                <a:lnTo>
                  <a:pt x="4649" y="955"/>
                </a:lnTo>
                <a:lnTo>
                  <a:pt x="4667" y="993"/>
                </a:lnTo>
                <a:lnTo>
                  <a:pt x="4685" y="1030"/>
                </a:lnTo>
                <a:lnTo>
                  <a:pt x="4701" y="1068"/>
                </a:lnTo>
                <a:lnTo>
                  <a:pt x="4716" y="1106"/>
                </a:lnTo>
                <a:lnTo>
                  <a:pt x="4731" y="1145"/>
                </a:lnTo>
                <a:lnTo>
                  <a:pt x="4745" y="1184"/>
                </a:lnTo>
                <a:lnTo>
                  <a:pt x="4756" y="1223"/>
                </a:lnTo>
                <a:lnTo>
                  <a:pt x="4768" y="1264"/>
                </a:lnTo>
                <a:lnTo>
                  <a:pt x="4779" y="1304"/>
                </a:lnTo>
                <a:lnTo>
                  <a:pt x="4788" y="1345"/>
                </a:lnTo>
                <a:lnTo>
                  <a:pt x="4797" y="1386"/>
                </a:lnTo>
                <a:lnTo>
                  <a:pt x="4803" y="1427"/>
                </a:lnTo>
                <a:lnTo>
                  <a:pt x="4810" y="1469"/>
                </a:lnTo>
                <a:lnTo>
                  <a:pt x="4816" y="1511"/>
                </a:lnTo>
                <a:lnTo>
                  <a:pt x="4820" y="1555"/>
                </a:lnTo>
                <a:lnTo>
                  <a:pt x="4823" y="1598"/>
                </a:lnTo>
                <a:lnTo>
                  <a:pt x="4825" y="1641"/>
                </a:lnTo>
                <a:lnTo>
                  <a:pt x="4827" y="1686"/>
                </a:lnTo>
                <a:lnTo>
                  <a:pt x="4827" y="1729"/>
                </a:lnTo>
                <a:lnTo>
                  <a:pt x="4827" y="1768"/>
                </a:lnTo>
                <a:lnTo>
                  <a:pt x="4826" y="1806"/>
                </a:lnTo>
                <a:lnTo>
                  <a:pt x="4824" y="1843"/>
                </a:lnTo>
                <a:lnTo>
                  <a:pt x="4822" y="1880"/>
                </a:lnTo>
                <a:lnTo>
                  <a:pt x="4818" y="1917"/>
                </a:lnTo>
                <a:lnTo>
                  <a:pt x="4814" y="1954"/>
                </a:lnTo>
                <a:lnTo>
                  <a:pt x="4808" y="1990"/>
                </a:lnTo>
                <a:lnTo>
                  <a:pt x="4803" y="2027"/>
                </a:lnTo>
                <a:lnTo>
                  <a:pt x="4797" y="2062"/>
                </a:lnTo>
                <a:lnTo>
                  <a:pt x="4789" y="2098"/>
                </a:lnTo>
                <a:lnTo>
                  <a:pt x="4781" y="2134"/>
                </a:lnTo>
                <a:lnTo>
                  <a:pt x="4772" y="2169"/>
                </a:lnTo>
                <a:lnTo>
                  <a:pt x="4763" y="2204"/>
                </a:lnTo>
                <a:lnTo>
                  <a:pt x="4752" y="2240"/>
                </a:lnTo>
                <a:lnTo>
                  <a:pt x="4740" y="2274"/>
                </a:lnTo>
                <a:lnTo>
                  <a:pt x="4729" y="2308"/>
                </a:lnTo>
                <a:lnTo>
                  <a:pt x="4716" y="2342"/>
                </a:lnTo>
                <a:lnTo>
                  <a:pt x="4702" y="2376"/>
                </a:lnTo>
                <a:lnTo>
                  <a:pt x="4688" y="2410"/>
                </a:lnTo>
                <a:lnTo>
                  <a:pt x="4673" y="2443"/>
                </a:lnTo>
                <a:lnTo>
                  <a:pt x="4657" y="2476"/>
                </a:lnTo>
                <a:lnTo>
                  <a:pt x="4641" y="2508"/>
                </a:lnTo>
                <a:lnTo>
                  <a:pt x="4624" y="2541"/>
                </a:lnTo>
                <a:lnTo>
                  <a:pt x="4605" y="2573"/>
                </a:lnTo>
                <a:lnTo>
                  <a:pt x="4586" y="2606"/>
                </a:lnTo>
                <a:lnTo>
                  <a:pt x="4566" y="2638"/>
                </a:lnTo>
                <a:lnTo>
                  <a:pt x="4546" y="2669"/>
                </a:lnTo>
                <a:lnTo>
                  <a:pt x="4525" y="2701"/>
                </a:lnTo>
                <a:lnTo>
                  <a:pt x="4502" y="2732"/>
                </a:lnTo>
                <a:lnTo>
                  <a:pt x="4480" y="2763"/>
                </a:lnTo>
                <a:lnTo>
                  <a:pt x="4456" y="2793"/>
                </a:lnTo>
                <a:lnTo>
                  <a:pt x="4431" y="2824"/>
                </a:lnTo>
                <a:lnTo>
                  <a:pt x="4407" y="2853"/>
                </a:lnTo>
                <a:lnTo>
                  <a:pt x="4381" y="2883"/>
                </a:lnTo>
                <a:lnTo>
                  <a:pt x="4356" y="2910"/>
                </a:lnTo>
                <a:lnTo>
                  <a:pt x="4329" y="2938"/>
                </a:lnTo>
                <a:lnTo>
                  <a:pt x="4303" y="2965"/>
                </a:lnTo>
                <a:lnTo>
                  <a:pt x="4276" y="2991"/>
                </a:lnTo>
                <a:lnTo>
                  <a:pt x="4249" y="3017"/>
                </a:lnTo>
                <a:lnTo>
                  <a:pt x="4220" y="3041"/>
                </a:lnTo>
                <a:lnTo>
                  <a:pt x="4192" y="3066"/>
                </a:lnTo>
                <a:lnTo>
                  <a:pt x="4164" y="3089"/>
                </a:lnTo>
                <a:lnTo>
                  <a:pt x="4134" y="3112"/>
                </a:lnTo>
                <a:lnTo>
                  <a:pt x="4105" y="3134"/>
                </a:lnTo>
                <a:lnTo>
                  <a:pt x="4075" y="3155"/>
                </a:lnTo>
                <a:lnTo>
                  <a:pt x="4045" y="3176"/>
                </a:lnTo>
                <a:lnTo>
                  <a:pt x="4014" y="3196"/>
                </a:lnTo>
                <a:lnTo>
                  <a:pt x="3982" y="3215"/>
                </a:lnTo>
                <a:lnTo>
                  <a:pt x="3950" y="3233"/>
                </a:lnTo>
                <a:lnTo>
                  <a:pt x="3919" y="3252"/>
                </a:lnTo>
                <a:lnTo>
                  <a:pt x="3887" y="3269"/>
                </a:lnTo>
                <a:lnTo>
                  <a:pt x="3854" y="3286"/>
                </a:lnTo>
                <a:lnTo>
                  <a:pt x="3820" y="3301"/>
                </a:lnTo>
                <a:lnTo>
                  <a:pt x="3786" y="3316"/>
                </a:lnTo>
                <a:lnTo>
                  <a:pt x="3752" y="3331"/>
                </a:lnTo>
                <a:lnTo>
                  <a:pt x="3718" y="3344"/>
                </a:lnTo>
                <a:lnTo>
                  <a:pt x="3683" y="3358"/>
                </a:lnTo>
                <a:lnTo>
                  <a:pt x="3647" y="3370"/>
                </a:lnTo>
                <a:lnTo>
                  <a:pt x="3611" y="3381"/>
                </a:lnTo>
                <a:lnTo>
                  <a:pt x="3575" y="3393"/>
                </a:lnTo>
                <a:lnTo>
                  <a:pt x="3538" y="3402"/>
                </a:lnTo>
                <a:lnTo>
                  <a:pt x="3500" y="3412"/>
                </a:lnTo>
                <a:lnTo>
                  <a:pt x="3463" y="3421"/>
                </a:lnTo>
                <a:lnTo>
                  <a:pt x="3425" y="3429"/>
                </a:lnTo>
                <a:lnTo>
                  <a:pt x="3438" y="3443"/>
                </a:lnTo>
                <a:lnTo>
                  <a:pt x="3449" y="3456"/>
                </a:lnTo>
                <a:lnTo>
                  <a:pt x="3459" y="3468"/>
                </a:lnTo>
                <a:lnTo>
                  <a:pt x="3466" y="3480"/>
                </a:lnTo>
                <a:lnTo>
                  <a:pt x="3473" y="3491"/>
                </a:lnTo>
                <a:lnTo>
                  <a:pt x="3477" y="3501"/>
                </a:lnTo>
                <a:lnTo>
                  <a:pt x="3479" y="3512"/>
                </a:lnTo>
                <a:lnTo>
                  <a:pt x="3480" y="3522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sz="100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39895" y="305378"/>
            <a:ext cx="589297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Občan</a:t>
            </a:r>
          </a:p>
        </p:txBody>
      </p:sp>
      <p:grpSp>
        <p:nvGrpSpPr>
          <p:cNvPr id="15" name="Group 14"/>
          <p:cNvGrpSpPr/>
          <p:nvPr/>
        </p:nvGrpSpPr>
        <p:grpSpPr>
          <a:xfrm rot="2013570">
            <a:off x="8795725" y="377641"/>
            <a:ext cx="307257" cy="551494"/>
            <a:chOff x="7716559" y="2643721"/>
            <a:chExt cx="427415" cy="928795"/>
          </a:xfrm>
          <a:solidFill>
            <a:schemeClr val="accent4"/>
          </a:solidFill>
        </p:grpSpPr>
        <p:sp>
          <p:nvSpPr>
            <p:cNvPr id="16" name="Freeform 313"/>
            <p:cNvSpPr>
              <a:spLocks/>
            </p:cNvSpPr>
            <p:nvPr/>
          </p:nvSpPr>
          <p:spPr bwMode="auto">
            <a:xfrm rot="19545867" flipH="1">
              <a:off x="7809288" y="2643721"/>
              <a:ext cx="334686" cy="928795"/>
            </a:xfrm>
            <a:custGeom>
              <a:avLst/>
              <a:gdLst>
                <a:gd name="T0" fmla="*/ 13344091 w 6132"/>
                <a:gd name="T1" fmla="*/ 10441401 h 16980"/>
                <a:gd name="T2" fmla="*/ 14439013 w 6132"/>
                <a:gd name="T3" fmla="*/ 10808942 h 16980"/>
                <a:gd name="T4" fmla="*/ 15478309 w 6132"/>
                <a:gd name="T5" fmla="*/ 11467619 h 16980"/>
                <a:gd name="T6" fmla="*/ 16450295 w 6132"/>
                <a:gd name="T7" fmla="*/ 12408541 h 16980"/>
                <a:gd name="T8" fmla="*/ 17214401 w 6132"/>
                <a:gd name="T9" fmla="*/ 13481773 h 16980"/>
                <a:gd name="T10" fmla="*/ 17709159 w 6132"/>
                <a:gd name="T11" fmla="*/ 14605004 h 16980"/>
                <a:gd name="T12" fmla="*/ 17937493 w 6132"/>
                <a:gd name="T13" fmla="*/ 15789994 h 16980"/>
                <a:gd name="T14" fmla="*/ 17922884 w 6132"/>
                <a:gd name="T15" fmla="*/ 28795453 h 16980"/>
                <a:gd name="T16" fmla="*/ 17720901 w 6132"/>
                <a:gd name="T17" fmla="*/ 29724608 h 16980"/>
                <a:gd name="T18" fmla="*/ 17322724 w 6132"/>
                <a:gd name="T19" fmla="*/ 30571448 h 16980"/>
                <a:gd name="T20" fmla="*/ 16731329 w 6132"/>
                <a:gd name="T21" fmla="*/ 31344758 h 16980"/>
                <a:gd name="T22" fmla="*/ 15970146 w 6132"/>
                <a:gd name="T23" fmla="*/ 32000508 h 16980"/>
                <a:gd name="T24" fmla="*/ 15062602 w 6132"/>
                <a:gd name="T25" fmla="*/ 32509198 h 16980"/>
                <a:gd name="T26" fmla="*/ 14014483 w 6132"/>
                <a:gd name="T27" fmla="*/ 32867899 h 16980"/>
                <a:gd name="T28" fmla="*/ 4168927 w 6132"/>
                <a:gd name="T29" fmla="*/ 32935519 h 16980"/>
                <a:gd name="T30" fmla="*/ 3003722 w 6132"/>
                <a:gd name="T31" fmla="*/ 32515054 h 16980"/>
                <a:gd name="T32" fmla="*/ 2104943 w 6132"/>
                <a:gd name="T33" fmla="*/ 32053432 h 16980"/>
                <a:gd name="T34" fmla="*/ 1334994 w 6132"/>
                <a:gd name="T35" fmla="*/ 31503585 h 16980"/>
                <a:gd name="T36" fmla="*/ 723146 w 6132"/>
                <a:gd name="T37" fmla="*/ 30883136 h 16980"/>
                <a:gd name="T38" fmla="*/ 295697 w 6132"/>
                <a:gd name="T39" fmla="*/ 30230369 h 16980"/>
                <a:gd name="T40" fmla="*/ 55622 w 6132"/>
                <a:gd name="T41" fmla="*/ 29542302 h 16980"/>
                <a:gd name="T42" fmla="*/ 2922 w 6132"/>
                <a:gd name="T43" fmla="*/ 16034064 h 16980"/>
                <a:gd name="T44" fmla="*/ 166867 w 6132"/>
                <a:gd name="T45" fmla="*/ 14637376 h 16980"/>
                <a:gd name="T46" fmla="*/ 608925 w 6132"/>
                <a:gd name="T47" fmla="*/ 13408297 h 16980"/>
                <a:gd name="T48" fmla="*/ 1326228 w 6132"/>
                <a:gd name="T49" fmla="*/ 12352689 h 16980"/>
                <a:gd name="T50" fmla="*/ 2309902 w 6132"/>
                <a:gd name="T51" fmla="*/ 11479386 h 16980"/>
                <a:gd name="T52" fmla="*/ 3495559 w 6132"/>
                <a:gd name="T53" fmla="*/ 10853081 h 16980"/>
                <a:gd name="T54" fmla="*/ 4889097 w 6132"/>
                <a:gd name="T55" fmla="*/ 10479630 h 16980"/>
                <a:gd name="T56" fmla="*/ 6475906 w 6132"/>
                <a:gd name="T57" fmla="*/ 10356104 h 16980"/>
                <a:gd name="T58" fmla="*/ 6768627 w 6132"/>
                <a:gd name="T59" fmla="*/ 10332625 h 16980"/>
                <a:gd name="T60" fmla="*/ 7661564 w 6132"/>
                <a:gd name="T61" fmla="*/ 10323786 h 16980"/>
                <a:gd name="T62" fmla="*/ 7863602 w 6132"/>
                <a:gd name="T63" fmla="*/ 10085627 h 16980"/>
                <a:gd name="T64" fmla="*/ 7032131 w 6132"/>
                <a:gd name="T65" fmla="*/ 9768029 h 16980"/>
                <a:gd name="T66" fmla="*/ 6197794 w 6132"/>
                <a:gd name="T67" fmla="*/ 9285801 h 16980"/>
                <a:gd name="T68" fmla="*/ 5471726 w 6132"/>
                <a:gd name="T69" fmla="*/ 8674191 h 16980"/>
                <a:gd name="T70" fmla="*/ 4859825 w 6132"/>
                <a:gd name="T71" fmla="*/ 7936181 h 16980"/>
                <a:gd name="T72" fmla="*/ 4409002 w 6132"/>
                <a:gd name="T73" fmla="*/ 7115803 h 16980"/>
                <a:gd name="T74" fmla="*/ 4122070 w 6132"/>
                <a:gd name="T75" fmla="*/ 6242499 h 16980"/>
                <a:gd name="T76" fmla="*/ 4002059 w 6132"/>
                <a:gd name="T77" fmla="*/ 5304506 h 16980"/>
                <a:gd name="T78" fmla="*/ 4069369 w 6132"/>
                <a:gd name="T79" fmla="*/ 4195974 h 16980"/>
                <a:gd name="T80" fmla="*/ 4370910 w 6132"/>
                <a:gd name="T81" fmla="*/ 3140364 h 16980"/>
                <a:gd name="T82" fmla="*/ 4906682 w 6132"/>
                <a:gd name="T83" fmla="*/ 2181765 h 16980"/>
                <a:gd name="T84" fmla="*/ 5679553 w 6132"/>
                <a:gd name="T85" fmla="*/ 1317301 h 16980"/>
                <a:gd name="T86" fmla="*/ 6578332 w 6132"/>
                <a:gd name="T87" fmla="*/ 643928 h 16980"/>
                <a:gd name="T88" fmla="*/ 7576670 w 6132"/>
                <a:gd name="T89" fmla="*/ 208768 h 16980"/>
                <a:gd name="T90" fmla="*/ 8671588 w 6132"/>
                <a:gd name="T91" fmla="*/ 11767 h 16980"/>
                <a:gd name="T92" fmla="*/ 9825105 w 6132"/>
                <a:gd name="T93" fmla="*/ 52924 h 16980"/>
                <a:gd name="T94" fmla="*/ 10893673 w 6132"/>
                <a:gd name="T95" fmla="*/ 326384 h 16980"/>
                <a:gd name="T96" fmla="*/ 11865659 w 6132"/>
                <a:gd name="T97" fmla="*/ 843912 h 16980"/>
                <a:gd name="T98" fmla="*/ 12743931 w 6132"/>
                <a:gd name="T99" fmla="*/ 1593689 h 16980"/>
                <a:gd name="T100" fmla="*/ 13431908 w 6132"/>
                <a:gd name="T101" fmla="*/ 2490525 h 16980"/>
                <a:gd name="T102" fmla="*/ 13891551 w 6132"/>
                <a:gd name="T103" fmla="*/ 3481443 h 16980"/>
                <a:gd name="T104" fmla="*/ 14111119 w 6132"/>
                <a:gd name="T105" fmla="*/ 4572353 h 16980"/>
                <a:gd name="T106" fmla="*/ 14105275 w 6132"/>
                <a:gd name="T107" fmla="*/ 5636746 h 16980"/>
                <a:gd name="T108" fmla="*/ 13912057 w 6132"/>
                <a:gd name="T109" fmla="*/ 6586506 h 16980"/>
                <a:gd name="T110" fmla="*/ 13537309 w 6132"/>
                <a:gd name="T111" fmla="*/ 7471577 h 16980"/>
                <a:gd name="T112" fmla="*/ 12972265 w 6132"/>
                <a:gd name="T113" fmla="*/ 8303722 h 16980"/>
                <a:gd name="T114" fmla="*/ 12272601 w 6132"/>
                <a:gd name="T115" fmla="*/ 9015324 h 16980"/>
                <a:gd name="T116" fmla="*/ 11473326 w 6132"/>
                <a:gd name="T117" fmla="*/ 9562188 h 16980"/>
                <a:gd name="T118" fmla="*/ 10571626 w 6132"/>
                <a:gd name="T119" fmla="*/ 9941550 h 16980"/>
                <a:gd name="T120" fmla="*/ 10147098 w 6132"/>
                <a:gd name="T121" fmla="*/ 10232633 h 169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32"/>
                <a:gd name="T184" fmla="*/ 0 h 16980"/>
                <a:gd name="T185" fmla="*/ 6132 w 6132"/>
                <a:gd name="T186" fmla="*/ 16980 h 169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32" h="16980">
                  <a:moveTo>
                    <a:pt x="3480" y="3522"/>
                  </a:moveTo>
                  <a:lnTo>
                    <a:pt x="4254" y="3522"/>
                  </a:lnTo>
                  <a:lnTo>
                    <a:pt x="4298" y="3522"/>
                  </a:lnTo>
                  <a:lnTo>
                    <a:pt x="4342" y="3524"/>
                  </a:lnTo>
                  <a:lnTo>
                    <a:pt x="4386" y="3527"/>
                  </a:lnTo>
                  <a:lnTo>
                    <a:pt x="4429" y="3531"/>
                  </a:lnTo>
                  <a:lnTo>
                    <a:pt x="4473" y="3536"/>
                  </a:lnTo>
                  <a:lnTo>
                    <a:pt x="4515" y="3543"/>
                  </a:lnTo>
                  <a:lnTo>
                    <a:pt x="4558" y="3551"/>
                  </a:lnTo>
                  <a:lnTo>
                    <a:pt x="4601" y="3560"/>
                  </a:lnTo>
                  <a:lnTo>
                    <a:pt x="4643" y="3570"/>
                  </a:lnTo>
                  <a:lnTo>
                    <a:pt x="4685" y="3582"/>
                  </a:lnTo>
                  <a:lnTo>
                    <a:pt x="4727" y="3595"/>
                  </a:lnTo>
                  <a:lnTo>
                    <a:pt x="4769" y="3609"/>
                  </a:lnTo>
                  <a:lnTo>
                    <a:pt x="4809" y="3624"/>
                  </a:lnTo>
                  <a:lnTo>
                    <a:pt x="4851" y="3640"/>
                  </a:lnTo>
                  <a:lnTo>
                    <a:pt x="4892" y="3658"/>
                  </a:lnTo>
                  <a:lnTo>
                    <a:pt x="4932" y="3676"/>
                  </a:lnTo>
                  <a:lnTo>
                    <a:pt x="4973" y="3696"/>
                  </a:lnTo>
                  <a:lnTo>
                    <a:pt x="5013" y="3717"/>
                  </a:lnTo>
                  <a:lnTo>
                    <a:pt x="5052" y="3739"/>
                  </a:lnTo>
                  <a:lnTo>
                    <a:pt x="5093" y="3763"/>
                  </a:lnTo>
                  <a:lnTo>
                    <a:pt x="5132" y="3788"/>
                  </a:lnTo>
                  <a:lnTo>
                    <a:pt x="5171" y="3814"/>
                  </a:lnTo>
                  <a:lnTo>
                    <a:pt x="5210" y="3842"/>
                  </a:lnTo>
                  <a:lnTo>
                    <a:pt x="5249" y="3870"/>
                  </a:lnTo>
                  <a:lnTo>
                    <a:pt x="5287" y="3900"/>
                  </a:lnTo>
                  <a:lnTo>
                    <a:pt x="5325" y="3931"/>
                  </a:lnTo>
                  <a:lnTo>
                    <a:pt x="5364" y="3963"/>
                  </a:lnTo>
                  <a:lnTo>
                    <a:pt x="5401" y="3997"/>
                  </a:lnTo>
                  <a:lnTo>
                    <a:pt x="5438" y="4031"/>
                  </a:lnTo>
                  <a:lnTo>
                    <a:pt x="5475" y="4067"/>
                  </a:lnTo>
                  <a:lnTo>
                    <a:pt x="5512" y="4104"/>
                  </a:lnTo>
                  <a:lnTo>
                    <a:pt x="5549" y="4142"/>
                  </a:lnTo>
                  <a:lnTo>
                    <a:pt x="5584" y="4181"/>
                  </a:lnTo>
                  <a:lnTo>
                    <a:pt x="5619" y="4220"/>
                  </a:lnTo>
                  <a:lnTo>
                    <a:pt x="5652" y="4260"/>
                  </a:lnTo>
                  <a:lnTo>
                    <a:pt x="5685" y="4300"/>
                  </a:lnTo>
                  <a:lnTo>
                    <a:pt x="5716" y="4339"/>
                  </a:lnTo>
                  <a:lnTo>
                    <a:pt x="5747" y="4379"/>
                  </a:lnTo>
                  <a:lnTo>
                    <a:pt x="5775" y="4420"/>
                  </a:lnTo>
                  <a:lnTo>
                    <a:pt x="5803" y="4460"/>
                  </a:lnTo>
                  <a:lnTo>
                    <a:pt x="5830" y="4502"/>
                  </a:lnTo>
                  <a:lnTo>
                    <a:pt x="5855" y="4543"/>
                  </a:lnTo>
                  <a:lnTo>
                    <a:pt x="5880" y="4585"/>
                  </a:lnTo>
                  <a:lnTo>
                    <a:pt x="5904" y="4626"/>
                  </a:lnTo>
                  <a:lnTo>
                    <a:pt x="5925" y="4667"/>
                  </a:lnTo>
                  <a:lnTo>
                    <a:pt x="5946" y="4710"/>
                  </a:lnTo>
                  <a:lnTo>
                    <a:pt x="5967" y="4752"/>
                  </a:lnTo>
                  <a:lnTo>
                    <a:pt x="5986" y="4795"/>
                  </a:lnTo>
                  <a:lnTo>
                    <a:pt x="6004" y="4838"/>
                  </a:lnTo>
                  <a:lnTo>
                    <a:pt x="6020" y="4880"/>
                  </a:lnTo>
                  <a:lnTo>
                    <a:pt x="6036" y="4924"/>
                  </a:lnTo>
                  <a:lnTo>
                    <a:pt x="6049" y="4967"/>
                  </a:lnTo>
                  <a:lnTo>
                    <a:pt x="6063" y="5011"/>
                  </a:lnTo>
                  <a:lnTo>
                    <a:pt x="6075" y="5055"/>
                  </a:lnTo>
                  <a:lnTo>
                    <a:pt x="6085" y="5100"/>
                  </a:lnTo>
                  <a:lnTo>
                    <a:pt x="6095" y="5144"/>
                  </a:lnTo>
                  <a:lnTo>
                    <a:pt x="6104" y="5189"/>
                  </a:lnTo>
                  <a:lnTo>
                    <a:pt x="6111" y="5234"/>
                  </a:lnTo>
                  <a:lnTo>
                    <a:pt x="6117" y="5280"/>
                  </a:lnTo>
                  <a:lnTo>
                    <a:pt x="6123" y="5324"/>
                  </a:lnTo>
                  <a:lnTo>
                    <a:pt x="6127" y="5370"/>
                  </a:lnTo>
                  <a:lnTo>
                    <a:pt x="6130" y="5417"/>
                  </a:lnTo>
                  <a:lnTo>
                    <a:pt x="6131" y="5463"/>
                  </a:lnTo>
                  <a:lnTo>
                    <a:pt x="6132" y="5509"/>
                  </a:lnTo>
                  <a:lnTo>
                    <a:pt x="6132" y="9605"/>
                  </a:lnTo>
                  <a:lnTo>
                    <a:pt x="6132" y="9643"/>
                  </a:lnTo>
                  <a:lnTo>
                    <a:pt x="6130" y="9682"/>
                  </a:lnTo>
                  <a:lnTo>
                    <a:pt x="6129" y="9719"/>
                  </a:lnTo>
                  <a:lnTo>
                    <a:pt x="6126" y="9756"/>
                  </a:lnTo>
                  <a:lnTo>
                    <a:pt x="6122" y="9793"/>
                  </a:lnTo>
                  <a:lnTo>
                    <a:pt x="6117" y="9829"/>
                  </a:lnTo>
                  <a:lnTo>
                    <a:pt x="6112" y="9866"/>
                  </a:lnTo>
                  <a:lnTo>
                    <a:pt x="6107" y="9901"/>
                  </a:lnTo>
                  <a:lnTo>
                    <a:pt x="6099" y="9937"/>
                  </a:lnTo>
                  <a:lnTo>
                    <a:pt x="6092" y="9972"/>
                  </a:lnTo>
                  <a:lnTo>
                    <a:pt x="6083" y="10007"/>
                  </a:lnTo>
                  <a:lnTo>
                    <a:pt x="6074" y="10041"/>
                  </a:lnTo>
                  <a:lnTo>
                    <a:pt x="6063" y="10075"/>
                  </a:lnTo>
                  <a:lnTo>
                    <a:pt x="6053" y="10109"/>
                  </a:lnTo>
                  <a:lnTo>
                    <a:pt x="6041" y="10142"/>
                  </a:lnTo>
                  <a:lnTo>
                    <a:pt x="6028" y="10175"/>
                  </a:lnTo>
                  <a:lnTo>
                    <a:pt x="6014" y="10208"/>
                  </a:lnTo>
                  <a:lnTo>
                    <a:pt x="6001" y="10241"/>
                  </a:lnTo>
                  <a:lnTo>
                    <a:pt x="5986" y="10273"/>
                  </a:lnTo>
                  <a:lnTo>
                    <a:pt x="5970" y="10305"/>
                  </a:lnTo>
                  <a:lnTo>
                    <a:pt x="5953" y="10335"/>
                  </a:lnTo>
                  <a:lnTo>
                    <a:pt x="5935" y="10366"/>
                  </a:lnTo>
                  <a:lnTo>
                    <a:pt x="5917" y="10397"/>
                  </a:lnTo>
                  <a:lnTo>
                    <a:pt x="5898" y="10428"/>
                  </a:lnTo>
                  <a:lnTo>
                    <a:pt x="5877" y="10458"/>
                  </a:lnTo>
                  <a:lnTo>
                    <a:pt x="5857" y="10487"/>
                  </a:lnTo>
                  <a:lnTo>
                    <a:pt x="5835" y="10517"/>
                  </a:lnTo>
                  <a:lnTo>
                    <a:pt x="5813" y="10546"/>
                  </a:lnTo>
                  <a:lnTo>
                    <a:pt x="5789" y="10575"/>
                  </a:lnTo>
                  <a:lnTo>
                    <a:pt x="5766" y="10603"/>
                  </a:lnTo>
                  <a:lnTo>
                    <a:pt x="5740" y="10632"/>
                  </a:lnTo>
                  <a:lnTo>
                    <a:pt x="5715" y="10660"/>
                  </a:lnTo>
                  <a:lnTo>
                    <a:pt x="5688" y="10687"/>
                  </a:lnTo>
                  <a:lnTo>
                    <a:pt x="5661" y="10714"/>
                  </a:lnTo>
                  <a:lnTo>
                    <a:pt x="5633" y="10739"/>
                  </a:lnTo>
                  <a:lnTo>
                    <a:pt x="5606" y="10765"/>
                  </a:lnTo>
                  <a:lnTo>
                    <a:pt x="5576" y="10790"/>
                  </a:lnTo>
                  <a:lnTo>
                    <a:pt x="5546" y="10814"/>
                  </a:lnTo>
                  <a:lnTo>
                    <a:pt x="5516" y="10838"/>
                  </a:lnTo>
                  <a:lnTo>
                    <a:pt x="5486" y="10860"/>
                  </a:lnTo>
                  <a:lnTo>
                    <a:pt x="5455" y="10883"/>
                  </a:lnTo>
                  <a:lnTo>
                    <a:pt x="5422" y="10905"/>
                  </a:lnTo>
                  <a:lnTo>
                    <a:pt x="5390" y="10925"/>
                  </a:lnTo>
                  <a:lnTo>
                    <a:pt x="5357" y="10947"/>
                  </a:lnTo>
                  <a:lnTo>
                    <a:pt x="5323" y="10966"/>
                  </a:lnTo>
                  <a:lnTo>
                    <a:pt x="5288" y="10985"/>
                  </a:lnTo>
                  <a:lnTo>
                    <a:pt x="5253" y="11004"/>
                  </a:lnTo>
                  <a:lnTo>
                    <a:pt x="5218" y="11022"/>
                  </a:lnTo>
                  <a:lnTo>
                    <a:pt x="5182" y="11039"/>
                  </a:lnTo>
                  <a:lnTo>
                    <a:pt x="5145" y="11056"/>
                  </a:lnTo>
                  <a:lnTo>
                    <a:pt x="5108" y="11072"/>
                  </a:lnTo>
                  <a:lnTo>
                    <a:pt x="5069" y="11087"/>
                  </a:lnTo>
                  <a:lnTo>
                    <a:pt x="5031" y="11102"/>
                  </a:lnTo>
                  <a:lnTo>
                    <a:pt x="4992" y="11117"/>
                  </a:lnTo>
                  <a:lnTo>
                    <a:pt x="4952" y="11130"/>
                  </a:lnTo>
                  <a:lnTo>
                    <a:pt x="4911" y="11143"/>
                  </a:lnTo>
                  <a:lnTo>
                    <a:pt x="4871" y="11155"/>
                  </a:lnTo>
                  <a:lnTo>
                    <a:pt x="4828" y="11167"/>
                  </a:lnTo>
                  <a:lnTo>
                    <a:pt x="4787" y="11178"/>
                  </a:lnTo>
                  <a:lnTo>
                    <a:pt x="4743" y="11189"/>
                  </a:lnTo>
                  <a:lnTo>
                    <a:pt x="4701" y="11199"/>
                  </a:lnTo>
                  <a:lnTo>
                    <a:pt x="4656" y="11208"/>
                  </a:lnTo>
                  <a:lnTo>
                    <a:pt x="4612" y="11217"/>
                  </a:lnTo>
                  <a:lnTo>
                    <a:pt x="4567" y="11225"/>
                  </a:lnTo>
                  <a:lnTo>
                    <a:pt x="4567" y="16980"/>
                  </a:lnTo>
                  <a:lnTo>
                    <a:pt x="1510" y="16980"/>
                  </a:lnTo>
                  <a:lnTo>
                    <a:pt x="1510" y="11225"/>
                  </a:lnTo>
                  <a:lnTo>
                    <a:pt x="1424" y="11201"/>
                  </a:lnTo>
                  <a:lnTo>
                    <a:pt x="1340" y="11175"/>
                  </a:lnTo>
                  <a:lnTo>
                    <a:pt x="1298" y="11161"/>
                  </a:lnTo>
                  <a:lnTo>
                    <a:pt x="1258" y="11148"/>
                  </a:lnTo>
                  <a:lnTo>
                    <a:pt x="1218" y="11134"/>
                  </a:lnTo>
                  <a:lnTo>
                    <a:pt x="1178" y="11120"/>
                  </a:lnTo>
                  <a:lnTo>
                    <a:pt x="1139" y="11105"/>
                  </a:lnTo>
                  <a:lnTo>
                    <a:pt x="1101" y="11089"/>
                  </a:lnTo>
                  <a:lnTo>
                    <a:pt x="1064" y="11074"/>
                  </a:lnTo>
                  <a:lnTo>
                    <a:pt x="1026" y="11058"/>
                  </a:lnTo>
                  <a:lnTo>
                    <a:pt x="990" y="11042"/>
                  </a:lnTo>
                  <a:lnTo>
                    <a:pt x="954" y="11025"/>
                  </a:lnTo>
                  <a:lnTo>
                    <a:pt x="918" y="11009"/>
                  </a:lnTo>
                  <a:lnTo>
                    <a:pt x="884" y="10991"/>
                  </a:lnTo>
                  <a:lnTo>
                    <a:pt x="849" y="10974"/>
                  </a:lnTo>
                  <a:lnTo>
                    <a:pt x="816" y="10956"/>
                  </a:lnTo>
                  <a:lnTo>
                    <a:pt x="782" y="10938"/>
                  </a:lnTo>
                  <a:lnTo>
                    <a:pt x="750" y="10920"/>
                  </a:lnTo>
                  <a:lnTo>
                    <a:pt x="719" y="10901"/>
                  </a:lnTo>
                  <a:lnTo>
                    <a:pt x="687" y="10882"/>
                  </a:lnTo>
                  <a:lnTo>
                    <a:pt x="656" y="10862"/>
                  </a:lnTo>
                  <a:lnTo>
                    <a:pt x="626" y="10841"/>
                  </a:lnTo>
                  <a:lnTo>
                    <a:pt x="596" y="10821"/>
                  </a:lnTo>
                  <a:lnTo>
                    <a:pt x="567" y="10801"/>
                  </a:lnTo>
                  <a:lnTo>
                    <a:pt x="539" y="10780"/>
                  </a:lnTo>
                  <a:lnTo>
                    <a:pt x="510" y="10758"/>
                  </a:lnTo>
                  <a:lnTo>
                    <a:pt x="484" y="10736"/>
                  </a:lnTo>
                  <a:lnTo>
                    <a:pt x="456" y="10714"/>
                  </a:lnTo>
                  <a:lnTo>
                    <a:pt x="431" y="10691"/>
                  </a:lnTo>
                  <a:lnTo>
                    <a:pt x="405" y="10668"/>
                  </a:lnTo>
                  <a:lnTo>
                    <a:pt x="380" y="10646"/>
                  </a:lnTo>
                  <a:lnTo>
                    <a:pt x="355" y="10622"/>
                  </a:lnTo>
                  <a:lnTo>
                    <a:pt x="332" y="10599"/>
                  </a:lnTo>
                  <a:lnTo>
                    <a:pt x="310" y="10576"/>
                  </a:lnTo>
                  <a:lnTo>
                    <a:pt x="289" y="10551"/>
                  </a:lnTo>
                  <a:lnTo>
                    <a:pt x="267" y="10528"/>
                  </a:lnTo>
                  <a:lnTo>
                    <a:pt x="247" y="10503"/>
                  </a:lnTo>
                  <a:lnTo>
                    <a:pt x="228" y="10480"/>
                  </a:lnTo>
                  <a:lnTo>
                    <a:pt x="209" y="10455"/>
                  </a:lnTo>
                  <a:lnTo>
                    <a:pt x="191" y="10431"/>
                  </a:lnTo>
                  <a:lnTo>
                    <a:pt x="174" y="10407"/>
                  </a:lnTo>
                  <a:lnTo>
                    <a:pt x="158" y="10382"/>
                  </a:lnTo>
                  <a:lnTo>
                    <a:pt x="142" y="10357"/>
                  </a:lnTo>
                  <a:lnTo>
                    <a:pt x="128" y="10332"/>
                  </a:lnTo>
                  <a:lnTo>
                    <a:pt x="114" y="10307"/>
                  </a:lnTo>
                  <a:lnTo>
                    <a:pt x="101" y="10281"/>
                  </a:lnTo>
                  <a:lnTo>
                    <a:pt x="89" y="10256"/>
                  </a:lnTo>
                  <a:lnTo>
                    <a:pt x="77" y="10230"/>
                  </a:lnTo>
                  <a:lnTo>
                    <a:pt x="67" y="10205"/>
                  </a:lnTo>
                  <a:lnTo>
                    <a:pt x="57" y="10179"/>
                  </a:lnTo>
                  <a:lnTo>
                    <a:pt x="48" y="10153"/>
                  </a:lnTo>
                  <a:lnTo>
                    <a:pt x="39" y="10127"/>
                  </a:lnTo>
                  <a:lnTo>
                    <a:pt x="32" y="10100"/>
                  </a:lnTo>
                  <a:lnTo>
                    <a:pt x="25" y="10074"/>
                  </a:lnTo>
                  <a:lnTo>
                    <a:pt x="19" y="10047"/>
                  </a:lnTo>
                  <a:lnTo>
                    <a:pt x="14" y="10021"/>
                  </a:lnTo>
                  <a:lnTo>
                    <a:pt x="9" y="9994"/>
                  </a:lnTo>
                  <a:lnTo>
                    <a:pt x="6" y="9967"/>
                  </a:lnTo>
                  <a:lnTo>
                    <a:pt x="3" y="9940"/>
                  </a:lnTo>
                  <a:lnTo>
                    <a:pt x="1" y="9912"/>
                  </a:lnTo>
                  <a:lnTo>
                    <a:pt x="0" y="9885"/>
                  </a:lnTo>
                  <a:lnTo>
                    <a:pt x="0" y="9857"/>
                  </a:lnTo>
                  <a:lnTo>
                    <a:pt x="0" y="5509"/>
                  </a:lnTo>
                  <a:lnTo>
                    <a:pt x="1" y="5453"/>
                  </a:lnTo>
                  <a:lnTo>
                    <a:pt x="2" y="5398"/>
                  </a:lnTo>
                  <a:lnTo>
                    <a:pt x="5" y="5342"/>
                  </a:lnTo>
                  <a:lnTo>
                    <a:pt x="9" y="5288"/>
                  </a:lnTo>
                  <a:lnTo>
                    <a:pt x="15" y="5235"/>
                  </a:lnTo>
                  <a:lnTo>
                    <a:pt x="21" y="5182"/>
                  </a:lnTo>
                  <a:lnTo>
                    <a:pt x="28" y="5130"/>
                  </a:lnTo>
                  <a:lnTo>
                    <a:pt x="37" y="5079"/>
                  </a:lnTo>
                  <a:lnTo>
                    <a:pt x="47" y="5028"/>
                  </a:lnTo>
                  <a:lnTo>
                    <a:pt x="57" y="4978"/>
                  </a:lnTo>
                  <a:lnTo>
                    <a:pt x="70" y="4929"/>
                  </a:lnTo>
                  <a:lnTo>
                    <a:pt x="83" y="4880"/>
                  </a:lnTo>
                  <a:lnTo>
                    <a:pt x="97" y="4832"/>
                  </a:lnTo>
                  <a:lnTo>
                    <a:pt x="112" y="4785"/>
                  </a:lnTo>
                  <a:lnTo>
                    <a:pt x="129" y="4739"/>
                  </a:lnTo>
                  <a:lnTo>
                    <a:pt x="147" y="4693"/>
                  </a:lnTo>
                  <a:lnTo>
                    <a:pt x="166" y="4648"/>
                  </a:lnTo>
                  <a:lnTo>
                    <a:pt x="187" y="4604"/>
                  </a:lnTo>
                  <a:lnTo>
                    <a:pt x="208" y="4560"/>
                  </a:lnTo>
                  <a:lnTo>
                    <a:pt x="230" y="4518"/>
                  </a:lnTo>
                  <a:lnTo>
                    <a:pt x="255" y="4476"/>
                  </a:lnTo>
                  <a:lnTo>
                    <a:pt x="279" y="4435"/>
                  </a:lnTo>
                  <a:lnTo>
                    <a:pt x="306" y="4393"/>
                  </a:lnTo>
                  <a:lnTo>
                    <a:pt x="332" y="4354"/>
                  </a:lnTo>
                  <a:lnTo>
                    <a:pt x="361" y="4315"/>
                  </a:lnTo>
                  <a:lnTo>
                    <a:pt x="391" y="4275"/>
                  </a:lnTo>
                  <a:lnTo>
                    <a:pt x="421" y="4238"/>
                  </a:lnTo>
                  <a:lnTo>
                    <a:pt x="453" y="4201"/>
                  </a:lnTo>
                  <a:lnTo>
                    <a:pt x="486" y="4165"/>
                  </a:lnTo>
                  <a:lnTo>
                    <a:pt x="520" y="4129"/>
                  </a:lnTo>
                  <a:lnTo>
                    <a:pt x="556" y="4093"/>
                  </a:lnTo>
                  <a:lnTo>
                    <a:pt x="592" y="4059"/>
                  </a:lnTo>
                  <a:lnTo>
                    <a:pt x="629" y="4025"/>
                  </a:lnTo>
                  <a:lnTo>
                    <a:pt x="668" y="3994"/>
                  </a:lnTo>
                  <a:lnTo>
                    <a:pt x="707" y="3963"/>
                  </a:lnTo>
                  <a:lnTo>
                    <a:pt x="747" y="3933"/>
                  </a:lnTo>
                  <a:lnTo>
                    <a:pt x="789" y="3904"/>
                  </a:lnTo>
                  <a:lnTo>
                    <a:pt x="830" y="3876"/>
                  </a:lnTo>
                  <a:lnTo>
                    <a:pt x="873" y="3849"/>
                  </a:lnTo>
                  <a:lnTo>
                    <a:pt x="916" y="3823"/>
                  </a:lnTo>
                  <a:lnTo>
                    <a:pt x="961" y="3799"/>
                  </a:lnTo>
                  <a:lnTo>
                    <a:pt x="1005" y="3775"/>
                  </a:lnTo>
                  <a:lnTo>
                    <a:pt x="1052" y="3752"/>
                  </a:lnTo>
                  <a:lnTo>
                    <a:pt x="1099" y="3731"/>
                  </a:lnTo>
                  <a:lnTo>
                    <a:pt x="1146" y="3711"/>
                  </a:lnTo>
                  <a:lnTo>
                    <a:pt x="1194" y="3691"/>
                  </a:lnTo>
                  <a:lnTo>
                    <a:pt x="1244" y="3672"/>
                  </a:lnTo>
                  <a:lnTo>
                    <a:pt x="1294" y="3655"/>
                  </a:lnTo>
                  <a:lnTo>
                    <a:pt x="1345" y="3640"/>
                  </a:lnTo>
                  <a:lnTo>
                    <a:pt x="1397" y="3624"/>
                  </a:lnTo>
                  <a:lnTo>
                    <a:pt x="1450" y="3610"/>
                  </a:lnTo>
                  <a:lnTo>
                    <a:pt x="1503" y="3597"/>
                  </a:lnTo>
                  <a:lnTo>
                    <a:pt x="1558" y="3584"/>
                  </a:lnTo>
                  <a:lnTo>
                    <a:pt x="1614" y="3574"/>
                  </a:lnTo>
                  <a:lnTo>
                    <a:pt x="1670" y="3564"/>
                  </a:lnTo>
                  <a:lnTo>
                    <a:pt x="1726" y="3554"/>
                  </a:lnTo>
                  <a:lnTo>
                    <a:pt x="1785" y="3547"/>
                  </a:lnTo>
                  <a:lnTo>
                    <a:pt x="1843" y="3540"/>
                  </a:lnTo>
                  <a:lnTo>
                    <a:pt x="1902" y="3534"/>
                  </a:lnTo>
                  <a:lnTo>
                    <a:pt x="1963" y="3530"/>
                  </a:lnTo>
                  <a:lnTo>
                    <a:pt x="2024" y="3526"/>
                  </a:lnTo>
                  <a:lnTo>
                    <a:pt x="2086" y="3524"/>
                  </a:lnTo>
                  <a:lnTo>
                    <a:pt x="2149" y="3522"/>
                  </a:lnTo>
                  <a:lnTo>
                    <a:pt x="2212" y="3522"/>
                  </a:lnTo>
                  <a:lnTo>
                    <a:pt x="2218" y="3517"/>
                  </a:lnTo>
                  <a:lnTo>
                    <a:pt x="2224" y="3514"/>
                  </a:lnTo>
                  <a:lnTo>
                    <a:pt x="2230" y="3513"/>
                  </a:lnTo>
                  <a:lnTo>
                    <a:pt x="2237" y="3512"/>
                  </a:lnTo>
                  <a:lnTo>
                    <a:pt x="2243" y="3512"/>
                  </a:lnTo>
                  <a:lnTo>
                    <a:pt x="2251" y="3512"/>
                  </a:lnTo>
                  <a:lnTo>
                    <a:pt x="2261" y="3512"/>
                  </a:lnTo>
                  <a:lnTo>
                    <a:pt x="2274" y="3512"/>
                  </a:lnTo>
                  <a:lnTo>
                    <a:pt x="2312" y="3514"/>
                  </a:lnTo>
                  <a:lnTo>
                    <a:pt x="2353" y="3516"/>
                  </a:lnTo>
                  <a:lnTo>
                    <a:pt x="2393" y="3517"/>
                  </a:lnTo>
                  <a:lnTo>
                    <a:pt x="2435" y="3519"/>
                  </a:lnTo>
                  <a:lnTo>
                    <a:pt x="2479" y="3520"/>
                  </a:lnTo>
                  <a:lnTo>
                    <a:pt x="2522" y="3520"/>
                  </a:lnTo>
                  <a:lnTo>
                    <a:pt x="2568" y="3522"/>
                  </a:lnTo>
                  <a:lnTo>
                    <a:pt x="2615" y="3522"/>
                  </a:lnTo>
                  <a:lnTo>
                    <a:pt x="2616" y="3516"/>
                  </a:lnTo>
                  <a:lnTo>
                    <a:pt x="2617" y="3511"/>
                  </a:lnTo>
                  <a:lnTo>
                    <a:pt x="2620" y="3505"/>
                  </a:lnTo>
                  <a:lnTo>
                    <a:pt x="2623" y="3498"/>
                  </a:lnTo>
                  <a:lnTo>
                    <a:pt x="2634" y="3483"/>
                  </a:lnTo>
                  <a:lnTo>
                    <a:pt x="2649" y="3466"/>
                  </a:lnTo>
                  <a:lnTo>
                    <a:pt x="2663" y="3450"/>
                  </a:lnTo>
                  <a:lnTo>
                    <a:pt x="2674" y="3439"/>
                  </a:lnTo>
                  <a:lnTo>
                    <a:pt x="2678" y="3434"/>
                  </a:lnTo>
                  <a:lnTo>
                    <a:pt x="2683" y="3431"/>
                  </a:lnTo>
                  <a:lnTo>
                    <a:pt x="2686" y="3430"/>
                  </a:lnTo>
                  <a:lnTo>
                    <a:pt x="2688" y="3429"/>
                  </a:lnTo>
                  <a:lnTo>
                    <a:pt x="2651" y="3417"/>
                  </a:lnTo>
                  <a:lnTo>
                    <a:pt x="2614" y="3406"/>
                  </a:lnTo>
                  <a:lnTo>
                    <a:pt x="2578" y="3393"/>
                  </a:lnTo>
                  <a:lnTo>
                    <a:pt x="2542" y="3380"/>
                  </a:lnTo>
                  <a:lnTo>
                    <a:pt x="2506" y="3366"/>
                  </a:lnTo>
                  <a:lnTo>
                    <a:pt x="2471" y="3351"/>
                  </a:lnTo>
                  <a:lnTo>
                    <a:pt x="2436" y="3337"/>
                  </a:lnTo>
                  <a:lnTo>
                    <a:pt x="2402" y="3322"/>
                  </a:lnTo>
                  <a:lnTo>
                    <a:pt x="2368" y="3306"/>
                  </a:lnTo>
                  <a:lnTo>
                    <a:pt x="2336" y="3289"/>
                  </a:lnTo>
                  <a:lnTo>
                    <a:pt x="2303" y="3272"/>
                  </a:lnTo>
                  <a:lnTo>
                    <a:pt x="2271" y="3255"/>
                  </a:lnTo>
                  <a:lnTo>
                    <a:pt x="2239" y="3237"/>
                  </a:lnTo>
                  <a:lnTo>
                    <a:pt x="2208" y="3218"/>
                  </a:lnTo>
                  <a:lnTo>
                    <a:pt x="2177" y="3198"/>
                  </a:lnTo>
                  <a:lnTo>
                    <a:pt x="2147" y="3178"/>
                  </a:lnTo>
                  <a:lnTo>
                    <a:pt x="2117" y="3158"/>
                  </a:lnTo>
                  <a:lnTo>
                    <a:pt x="2087" y="3137"/>
                  </a:lnTo>
                  <a:lnTo>
                    <a:pt x="2058" y="3115"/>
                  </a:lnTo>
                  <a:lnTo>
                    <a:pt x="2030" y="3093"/>
                  </a:lnTo>
                  <a:lnTo>
                    <a:pt x="2002" y="3071"/>
                  </a:lnTo>
                  <a:lnTo>
                    <a:pt x="1975" y="3047"/>
                  </a:lnTo>
                  <a:lnTo>
                    <a:pt x="1948" y="3024"/>
                  </a:lnTo>
                  <a:lnTo>
                    <a:pt x="1921" y="3000"/>
                  </a:lnTo>
                  <a:lnTo>
                    <a:pt x="1895" y="2975"/>
                  </a:lnTo>
                  <a:lnTo>
                    <a:pt x="1869" y="2950"/>
                  </a:lnTo>
                  <a:lnTo>
                    <a:pt x="1844" y="2924"/>
                  </a:lnTo>
                  <a:lnTo>
                    <a:pt x="1820" y="2898"/>
                  </a:lnTo>
                  <a:lnTo>
                    <a:pt x="1795" y="2871"/>
                  </a:lnTo>
                  <a:lnTo>
                    <a:pt x="1771" y="2843"/>
                  </a:lnTo>
                  <a:lnTo>
                    <a:pt x="1747" y="2816"/>
                  </a:lnTo>
                  <a:lnTo>
                    <a:pt x="1725" y="2787"/>
                  </a:lnTo>
                  <a:lnTo>
                    <a:pt x="1703" y="2757"/>
                  </a:lnTo>
                  <a:lnTo>
                    <a:pt x="1682" y="2729"/>
                  </a:lnTo>
                  <a:lnTo>
                    <a:pt x="1660" y="2699"/>
                  </a:lnTo>
                  <a:lnTo>
                    <a:pt x="1640" y="2669"/>
                  </a:lnTo>
                  <a:lnTo>
                    <a:pt x="1621" y="2638"/>
                  </a:lnTo>
                  <a:lnTo>
                    <a:pt x="1603" y="2608"/>
                  </a:lnTo>
                  <a:lnTo>
                    <a:pt x="1585" y="2578"/>
                  </a:lnTo>
                  <a:lnTo>
                    <a:pt x="1568" y="2547"/>
                  </a:lnTo>
                  <a:lnTo>
                    <a:pt x="1551" y="2516"/>
                  </a:lnTo>
                  <a:lnTo>
                    <a:pt x="1535" y="2484"/>
                  </a:lnTo>
                  <a:lnTo>
                    <a:pt x="1520" y="2452"/>
                  </a:lnTo>
                  <a:lnTo>
                    <a:pt x="1506" y="2420"/>
                  </a:lnTo>
                  <a:lnTo>
                    <a:pt x="1493" y="2388"/>
                  </a:lnTo>
                  <a:lnTo>
                    <a:pt x="1479" y="2356"/>
                  </a:lnTo>
                  <a:lnTo>
                    <a:pt x="1467" y="2324"/>
                  </a:lnTo>
                  <a:lnTo>
                    <a:pt x="1455" y="2291"/>
                  </a:lnTo>
                  <a:lnTo>
                    <a:pt x="1445" y="2258"/>
                  </a:lnTo>
                  <a:lnTo>
                    <a:pt x="1434" y="2225"/>
                  </a:lnTo>
                  <a:lnTo>
                    <a:pt x="1425" y="2191"/>
                  </a:lnTo>
                  <a:lnTo>
                    <a:pt x="1416" y="2157"/>
                  </a:lnTo>
                  <a:lnTo>
                    <a:pt x="1408" y="2123"/>
                  </a:lnTo>
                  <a:lnTo>
                    <a:pt x="1400" y="2089"/>
                  </a:lnTo>
                  <a:lnTo>
                    <a:pt x="1394" y="2054"/>
                  </a:lnTo>
                  <a:lnTo>
                    <a:pt x="1389" y="2018"/>
                  </a:lnTo>
                  <a:lnTo>
                    <a:pt x="1383" y="1983"/>
                  </a:lnTo>
                  <a:lnTo>
                    <a:pt x="1378" y="1948"/>
                  </a:lnTo>
                  <a:lnTo>
                    <a:pt x="1375" y="1912"/>
                  </a:lnTo>
                  <a:lnTo>
                    <a:pt x="1372" y="1876"/>
                  </a:lnTo>
                  <a:lnTo>
                    <a:pt x="1368" y="1840"/>
                  </a:lnTo>
                  <a:lnTo>
                    <a:pt x="1367" y="1804"/>
                  </a:lnTo>
                  <a:lnTo>
                    <a:pt x="1366" y="1767"/>
                  </a:lnTo>
                  <a:lnTo>
                    <a:pt x="1365" y="1729"/>
                  </a:lnTo>
                  <a:lnTo>
                    <a:pt x="1366" y="1686"/>
                  </a:lnTo>
                  <a:lnTo>
                    <a:pt x="1367" y="1641"/>
                  </a:lnTo>
                  <a:lnTo>
                    <a:pt x="1370" y="1598"/>
                  </a:lnTo>
                  <a:lnTo>
                    <a:pt x="1374" y="1555"/>
                  </a:lnTo>
                  <a:lnTo>
                    <a:pt x="1378" y="1511"/>
                  </a:lnTo>
                  <a:lnTo>
                    <a:pt x="1383" y="1469"/>
                  </a:lnTo>
                  <a:lnTo>
                    <a:pt x="1390" y="1427"/>
                  </a:lnTo>
                  <a:lnTo>
                    <a:pt x="1397" y="1386"/>
                  </a:lnTo>
                  <a:lnTo>
                    <a:pt x="1405" y="1345"/>
                  </a:lnTo>
                  <a:lnTo>
                    <a:pt x="1415" y="1304"/>
                  </a:lnTo>
                  <a:lnTo>
                    <a:pt x="1426" y="1264"/>
                  </a:lnTo>
                  <a:lnTo>
                    <a:pt x="1437" y="1223"/>
                  </a:lnTo>
                  <a:lnTo>
                    <a:pt x="1449" y="1184"/>
                  </a:lnTo>
                  <a:lnTo>
                    <a:pt x="1463" y="1145"/>
                  </a:lnTo>
                  <a:lnTo>
                    <a:pt x="1477" y="1106"/>
                  </a:lnTo>
                  <a:lnTo>
                    <a:pt x="1493" y="1068"/>
                  </a:lnTo>
                  <a:lnTo>
                    <a:pt x="1508" y="1030"/>
                  </a:lnTo>
                  <a:lnTo>
                    <a:pt x="1527" y="993"/>
                  </a:lnTo>
                  <a:lnTo>
                    <a:pt x="1545" y="955"/>
                  </a:lnTo>
                  <a:lnTo>
                    <a:pt x="1564" y="919"/>
                  </a:lnTo>
                  <a:lnTo>
                    <a:pt x="1585" y="883"/>
                  </a:lnTo>
                  <a:lnTo>
                    <a:pt x="1606" y="847"/>
                  </a:lnTo>
                  <a:lnTo>
                    <a:pt x="1628" y="811"/>
                  </a:lnTo>
                  <a:lnTo>
                    <a:pt x="1652" y="776"/>
                  </a:lnTo>
                  <a:lnTo>
                    <a:pt x="1676" y="742"/>
                  </a:lnTo>
                  <a:lnTo>
                    <a:pt x="1702" y="708"/>
                  </a:lnTo>
                  <a:lnTo>
                    <a:pt x="1728" y="674"/>
                  </a:lnTo>
                  <a:lnTo>
                    <a:pt x="1756" y="640"/>
                  </a:lnTo>
                  <a:lnTo>
                    <a:pt x="1783" y="607"/>
                  </a:lnTo>
                  <a:lnTo>
                    <a:pt x="1813" y="574"/>
                  </a:lnTo>
                  <a:lnTo>
                    <a:pt x="1844" y="542"/>
                  </a:lnTo>
                  <a:lnTo>
                    <a:pt x="1875" y="510"/>
                  </a:lnTo>
                  <a:lnTo>
                    <a:pt x="1907" y="478"/>
                  </a:lnTo>
                  <a:lnTo>
                    <a:pt x="1940" y="448"/>
                  </a:lnTo>
                  <a:lnTo>
                    <a:pt x="1971" y="419"/>
                  </a:lnTo>
                  <a:lnTo>
                    <a:pt x="2005" y="390"/>
                  </a:lnTo>
                  <a:lnTo>
                    <a:pt x="2038" y="362"/>
                  </a:lnTo>
                  <a:lnTo>
                    <a:pt x="2072" y="336"/>
                  </a:lnTo>
                  <a:lnTo>
                    <a:pt x="2106" y="311"/>
                  </a:lnTo>
                  <a:lnTo>
                    <a:pt x="2141" y="287"/>
                  </a:lnTo>
                  <a:lnTo>
                    <a:pt x="2176" y="263"/>
                  </a:lnTo>
                  <a:lnTo>
                    <a:pt x="2211" y="240"/>
                  </a:lnTo>
                  <a:lnTo>
                    <a:pt x="2247" y="219"/>
                  </a:lnTo>
                  <a:lnTo>
                    <a:pt x="2284" y="199"/>
                  </a:lnTo>
                  <a:lnTo>
                    <a:pt x="2320" y="179"/>
                  </a:lnTo>
                  <a:lnTo>
                    <a:pt x="2357" y="160"/>
                  </a:lnTo>
                  <a:lnTo>
                    <a:pt x="2395" y="143"/>
                  </a:lnTo>
                  <a:lnTo>
                    <a:pt x="2432" y="127"/>
                  </a:lnTo>
                  <a:lnTo>
                    <a:pt x="2470" y="111"/>
                  </a:lnTo>
                  <a:lnTo>
                    <a:pt x="2510" y="98"/>
                  </a:lnTo>
                  <a:lnTo>
                    <a:pt x="2549" y="84"/>
                  </a:lnTo>
                  <a:lnTo>
                    <a:pt x="2588" y="71"/>
                  </a:lnTo>
                  <a:lnTo>
                    <a:pt x="2628" y="60"/>
                  </a:lnTo>
                  <a:lnTo>
                    <a:pt x="2668" y="50"/>
                  </a:lnTo>
                  <a:lnTo>
                    <a:pt x="2709" y="40"/>
                  </a:lnTo>
                  <a:lnTo>
                    <a:pt x="2750" y="32"/>
                  </a:lnTo>
                  <a:lnTo>
                    <a:pt x="2791" y="24"/>
                  </a:lnTo>
                  <a:lnTo>
                    <a:pt x="2833" y="18"/>
                  </a:lnTo>
                  <a:lnTo>
                    <a:pt x="2876" y="13"/>
                  </a:lnTo>
                  <a:lnTo>
                    <a:pt x="2918" y="7"/>
                  </a:lnTo>
                  <a:lnTo>
                    <a:pt x="2962" y="4"/>
                  </a:lnTo>
                  <a:lnTo>
                    <a:pt x="3005" y="2"/>
                  </a:lnTo>
                  <a:lnTo>
                    <a:pt x="3049" y="1"/>
                  </a:lnTo>
                  <a:lnTo>
                    <a:pt x="3094" y="0"/>
                  </a:lnTo>
                  <a:lnTo>
                    <a:pt x="3138" y="1"/>
                  </a:lnTo>
                  <a:lnTo>
                    <a:pt x="3183" y="2"/>
                  </a:lnTo>
                  <a:lnTo>
                    <a:pt x="3226" y="4"/>
                  </a:lnTo>
                  <a:lnTo>
                    <a:pt x="3270" y="7"/>
                  </a:lnTo>
                  <a:lnTo>
                    <a:pt x="3312" y="13"/>
                  </a:lnTo>
                  <a:lnTo>
                    <a:pt x="3356" y="18"/>
                  </a:lnTo>
                  <a:lnTo>
                    <a:pt x="3397" y="24"/>
                  </a:lnTo>
                  <a:lnTo>
                    <a:pt x="3440" y="32"/>
                  </a:lnTo>
                  <a:lnTo>
                    <a:pt x="3481" y="40"/>
                  </a:lnTo>
                  <a:lnTo>
                    <a:pt x="3521" y="50"/>
                  </a:lnTo>
                  <a:lnTo>
                    <a:pt x="3563" y="60"/>
                  </a:lnTo>
                  <a:lnTo>
                    <a:pt x="3602" y="71"/>
                  </a:lnTo>
                  <a:lnTo>
                    <a:pt x="3643" y="84"/>
                  </a:lnTo>
                  <a:lnTo>
                    <a:pt x="3682" y="98"/>
                  </a:lnTo>
                  <a:lnTo>
                    <a:pt x="3721" y="111"/>
                  </a:lnTo>
                  <a:lnTo>
                    <a:pt x="3759" y="127"/>
                  </a:lnTo>
                  <a:lnTo>
                    <a:pt x="3798" y="143"/>
                  </a:lnTo>
                  <a:lnTo>
                    <a:pt x="3835" y="160"/>
                  </a:lnTo>
                  <a:lnTo>
                    <a:pt x="3873" y="179"/>
                  </a:lnTo>
                  <a:lnTo>
                    <a:pt x="3909" y="199"/>
                  </a:lnTo>
                  <a:lnTo>
                    <a:pt x="3946" y="219"/>
                  </a:lnTo>
                  <a:lnTo>
                    <a:pt x="3982" y="240"/>
                  </a:lnTo>
                  <a:lnTo>
                    <a:pt x="4017" y="263"/>
                  </a:lnTo>
                  <a:lnTo>
                    <a:pt x="4053" y="287"/>
                  </a:lnTo>
                  <a:lnTo>
                    <a:pt x="4088" y="311"/>
                  </a:lnTo>
                  <a:lnTo>
                    <a:pt x="4122" y="336"/>
                  </a:lnTo>
                  <a:lnTo>
                    <a:pt x="4156" y="362"/>
                  </a:lnTo>
                  <a:lnTo>
                    <a:pt x="4190" y="390"/>
                  </a:lnTo>
                  <a:lnTo>
                    <a:pt x="4223" y="419"/>
                  </a:lnTo>
                  <a:lnTo>
                    <a:pt x="4256" y="448"/>
                  </a:lnTo>
                  <a:lnTo>
                    <a:pt x="4289" y="478"/>
                  </a:lnTo>
                  <a:lnTo>
                    <a:pt x="4321" y="510"/>
                  </a:lnTo>
                  <a:lnTo>
                    <a:pt x="4353" y="542"/>
                  </a:lnTo>
                  <a:lnTo>
                    <a:pt x="4383" y="574"/>
                  </a:lnTo>
                  <a:lnTo>
                    <a:pt x="4412" y="607"/>
                  </a:lnTo>
                  <a:lnTo>
                    <a:pt x="4440" y="640"/>
                  </a:lnTo>
                  <a:lnTo>
                    <a:pt x="4467" y="674"/>
                  </a:lnTo>
                  <a:lnTo>
                    <a:pt x="4493" y="708"/>
                  </a:lnTo>
                  <a:lnTo>
                    <a:pt x="4518" y="742"/>
                  </a:lnTo>
                  <a:lnTo>
                    <a:pt x="4543" y="776"/>
                  </a:lnTo>
                  <a:lnTo>
                    <a:pt x="4566" y="811"/>
                  </a:lnTo>
                  <a:lnTo>
                    <a:pt x="4588" y="847"/>
                  </a:lnTo>
                  <a:lnTo>
                    <a:pt x="4610" y="883"/>
                  </a:lnTo>
                  <a:lnTo>
                    <a:pt x="4630" y="919"/>
                  </a:lnTo>
                  <a:lnTo>
                    <a:pt x="4649" y="955"/>
                  </a:lnTo>
                  <a:lnTo>
                    <a:pt x="4667" y="993"/>
                  </a:lnTo>
                  <a:lnTo>
                    <a:pt x="4685" y="1030"/>
                  </a:lnTo>
                  <a:lnTo>
                    <a:pt x="4701" y="1068"/>
                  </a:lnTo>
                  <a:lnTo>
                    <a:pt x="4716" y="1106"/>
                  </a:lnTo>
                  <a:lnTo>
                    <a:pt x="4731" y="1145"/>
                  </a:lnTo>
                  <a:lnTo>
                    <a:pt x="4745" y="1184"/>
                  </a:lnTo>
                  <a:lnTo>
                    <a:pt x="4756" y="1223"/>
                  </a:lnTo>
                  <a:lnTo>
                    <a:pt x="4768" y="1264"/>
                  </a:lnTo>
                  <a:lnTo>
                    <a:pt x="4779" y="1304"/>
                  </a:lnTo>
                  <a:lnTo>
                    <a:pt x="4788" y="1345"/>
                  </a:lnTo>
                  <a:lnTo>
                    <a:pt x="4797" y="1386"/>
                  </a:lnTo>
                  <a:lnTo>
                    <a:pt x="4803" y="1427"/>
                  </a:lnTo>
                  <a:lnTo>
                    <a:pt x="4810" y="1469"/>
                  </a:lnTo>
                  <a:lnTo>
                    <a:pt x="4816" y="1511"/>
                  </a:lnTo>
                  <a:lnTo>
                    <a:pt x="4820" y="1555"/>
                  </a:lnTo>
                  <a:lnTo>
                    <a:pt x="4823" y="1598"/>
                  </a:lnTo>
                  <a:lnTo>
                    <a:pt x="4825" y="1641"/>
                  </a:lnTo>
                  <a:lnTo>
                    <a:pt x="4827" y="1686"/>
                  </a:lnTo>
                  <a:lnTo>
                    <a:pt x="4827" y="1729"/>
                  </a:lnTo>
                  <a:lnTo>
                    <a:pt x="4827" y="1768"/>
                  </a:lnTo>
                  <a:lnTo>
                    <a:pt x="4826" y="1806"/>
                  </a:lnTo>
                  <a:lnTo>
                    <a:pt x="4824" y="1843"/>
                  </a:lnTo>
                  <a:lnTo>
                    <a:pt x="4822" y="1880"/>
                  </a:lnTo>
                  <a:lnTo>
                    <a:pt x="4818" y="1917"/>
                  </a:lnTo>
                  <a:lnTo>
                    <a:pt x="4814" y="1954"/>
                  </a:lnTo>
                  <a:lnTo>
                    <a:pt x="4808" y="1990"/>
                  </a:lnTo>
                  <a:lnTo>
                    <a:pt x="4803" y="2027"/>
                  </a:lnTo>
                  <a:lnTo>
                    <a:pt x="4797" y="2062"/>
                  </a:lnTo>
                  <a:lnTo>
                    <a:pt x="4789" y="2098"/>
                  </a:lnTo>
                  <a:lnTo>
                    <a:pt x="4781" y="2134"/>
                  </a:lnTo>
                  <a:lnTo>
                    <a:pt x="4772" y="2169"/>
                  </a:lnTo>
                  <a:lnTo>
                    <a:pt x="4763" y="2204"/>
                  </a:lnTo>
                  <a:lnTo>
                    <a:pt x="4752" y="2240"/>
                  </a:lnTo>
                  <a:lnTo>
                    <a:pt x="4740" y="2274"/>
                  </a:lnTo>
                  <a:lnTo>
                    <a:pt x="4729" y="2308"/>
                  </a:lnTo>
                  <a:lnTo>
                    <a:pt x="4716" y="2342"/>
                  </a:lnTo>
                  <a:lnTo>
                    <a:pt x="4702" y="2376"/>
                  </a:lnTo>
                  <a:lnTo>
                    <a:pt x="4688" y="2410"/>
                  </a:lnTo>
                  <a:lnTo>
                    <a:pt x="4673" y="2443"/>
                  </a:lnTo>
                  <a:lnTo>
                    <a:pt x="4657" y="2476"/>
                  </a:lnTo>
                  <a:lnTo>
                    <a:pt x="4641" y="2508"/>
                  </a:lnTo>
                  <a:lnTo>
                    <a:pt x="4624" y="2541"/>
                  </a:lnTo>
                  <a:lnTo>
                    <a:pt x="4605" y="2573"/>
                  </a:lnTo>
                  <a:lnTo>
                    <a:pt x="4586" y="2606"/>
                  </a:lnTo>
                  <a:lnTo>
                    <a:pt x="4566" y="2638"/>
                  </a:lnTo>
                  <a:lnTo>
                    <a:pt x="4546" y="2669"/>
                  </a:lnTo>
                  <a:lnTo>
                    <a:pt x="4525" y="2701"/>
                  </a:lnTo>
                  <a:lnTo>
                    <a:pt x="4502" y="2732"/>
                  </a:lnTo>
                  <a:lnTo>
                    <a:pt x="4480" y="2763"/>
                  </a:lnTo>
                  <a:lnTo>
                    <a:pt x="4456" y="2793"/>
                  </a:lnTo>
                  <a:lnTo>
                    <a:pt x="4431" y="2824"/>
                  </a:lnTo>
                  <a:lnTo>
                    <a:pt x="4407" y="2853"/>
                  </a:lnTo>
                  <a:lnTo>
                    <a:pt x="4381" y="2883"/>
                  </a:lnTo>
                  <a:lnTo>
                    <a:pt x="4356" y="2910"/>
                  </a:lnTo>
                  <a:lnTo>
                    <a:pt x="4329" y="2938"/>
                  </a:lnTo>
                  <a:lnTo>
                    <a:pt x="4303" y="2965"/>
                  </a:lnTo>
                  <a:lnTo>
                    <a:pt x="4276" y="2991"/>
                  </a:lnTo>
                  <a:lnTo>
                    <a:pt x="4249" y="3017"/>
                  </a:lnTo>
                  <a:lnTo>
                    <a:pt x="4220" y="3041"/>
                  </a:lnTo>
                  <a:lnTo>
                    <a:pt x="4192" y="3066"/>
                  </a:lnTo>
                  <a:lnTo>
                    <a:pt x="4164" y="3089"/>
                  </a:lnTo>
                  <a:lnTo>
                    <a:pt x="4134" y="3112"/>
                  </a:lnTo>
                  <a:lnTo>
                    <a:pt x="4105" y="3134"/>
                  </a:lnTo>
                  <a:lnTo>
                    <a:pt x="4075" y="3155"/>
                  </a:lnTo>
                  <a:lnTo>
                    <a:pt x="4045" y="3176"/>
                  </a:lnTo>
                  <a:lnTo>
                    <a:pt x="4014" y="3196"/>
                  </a:lnTo>
                  <a:lnTo>
                    <a:pt x="3982" y="3215"/>
                  </a:lnTo>
                  <a:lnTo>
                    <a:pt x="3950" y="3233"/>
                  </a:lnTo>
                  <a:lnTo>
                    <a:pt x="3919" y="3252"/>
                  </a:lnTo>
                  <a:lnTo>
                    <a:pt x="3887" y="3269"/>
                  </a:lnTo>
                  <a:lnTo>
                    <a:pt x="3854" y="3286"/>
                  </a:lnTo>
                  <a:lnTo>
                    <a:pt x="3820" y="3301"/>
                  </a:lnTo>
                  <a:lnTo>
                    <a:pt x="3786" y="3316"/>
                  </a:lnTo>
                  <a:lnTo>
                    <a:pt x="3752" y="3331"/>
                  </a:lnTo>
                  <a:lnTo>
                    <a:pt x="3718" y="3344"/>
                  </a:lnTo>
                  <a:lnTo>
                    <a:pt x="3683" y="3358"/>
                  </a:lnTo>
                  <a:lnTo>
                    <a:pt x="3647" y="3370"/>
                  </a:lnTo>
                  <a:lnTo>
                    <a:pt x="3611" y="3381"/>
                  </a:lnTo>
                  <a:lnTo>
                    <a:pt x="3575" y="3393"/>
                  </a:lnTo>
                  <a:lnTo>
                    <a:pt x="3538" y="3402"/>
                  </a:lnTo>
                  <a:lnTo>
                    <a:pt x="3500" y="3412"/>
                  </a:lnTo>
                  <a:lnTo>
                    <a:pt x="3463" y="3421"/>
                  </a:lnTo>
                  <a:lnTo>
                    <a:pt x="3425" y="3429"/>
                  </a:lnTo>
                  <a:lnTo>
                    <a:pt x="3438" y="3443"/>
                  </a:lnTo>
                  <a:lnTo>
                    <a:pt x="3449" y="3456"/>
                  </a:lnTo>
                  <a:lnTo>
                    <a:pt x="3459" y="3468"/>
                  </a:lnTo>
                  <a:lnTo>
                    <a:pt x="3466" y="3480"/>
                  </a:lnTo>
                  <a:lnTo>
                    <a:pt x="3473" y="3491"/>
                  </a:lnTo>
                  <a:lnTo>
                    <a:pt x="3477" y="3501"/>
                  </a:lnTo>
                  <a:lnTo>
                    <a:pt x="3479" y="3512"/>
                  </a:lnTo>
                  <a:lnTo>
                    <a:pt x="3480" y="35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1000">
                <a:latin typeface="+mj-lt"/>
              </a:endParaRPr>
            </a:p>
          </p:txBody>
        </p:sp>
        <p:sp>
          <p:nvSpPr>
            <p:cNvPr id="17" name="Freeform 4807"/>
            <p:cNvSpPr>
              <a:spLocks noEditPoints="1"/>
            </p:cNvSpPr>
            <p:nvPr/>
          </p:nvSpPr>
          <p:spPr bwMode="auto">
            <a:xfrm rot="19422476">
              <a:off x="7716559" y="3181802"/>
              <a:ext cx="348073" cy="302368"/>
            </a:xfrm>
            <a:custGeom>
              <a:avLst/>
              <a:gdLst>
                <a:gd name="T0" fmla="*/ 84 w 320"/>
                <a:gd name="T1" fmla="*/ 24 h 286"/>
                <a:gd name="T2" fmla="*/ 86 w 320"/>
                <a:gd name="T3" fmla="*/ 18 h 286"/>
                <a:gd name="T4" fmla="*/ 92 w 320"/>
                <a:gd name="T5" fmla="*/ 14 h 286"/>
                <a:gd name="T6" fmla="*/ 134 w 320"/>
                <a:gd name="T7" fmla="*/ 2 h 286"/>
                <a:gd name="T8" fmla="*/ 160 w 320"/>
                <a:gd name="T9" fmla="*/ 0 h 286"/>
                <a:gd name="T10" fmla="*/ 208 w 320"/>
                <a:gd name="T11" fmla="*/ 8 h 286"/>
                <a:gd name="T12" fmla="*/ 228 w 320"/>
                <a:gd name="T13" fmla="*/ 14 h 286"/>
                <a:gd name="T14" fmla="*/ 236 w 320"/>
                <a:gd name="T15" fmla="*/ 24 h 286"/>
                <a:gd name="T16" fmla="*/ 216 w 320"/>
                <a:gd name="T17" fmla="*/ 42 h 286"/>
                <a:gd name="T18" fmla="*/ 216 w 320"/>
                <a:gd name="T19" fmla="*/ 30 h 286"/>
                <a:gd name="T20" fmla="*/ 178 w 320"/>
                <a:gd name="T21" fmla="*/ 22 h 286"/>
                <a:gd name="T22" fmla="*/ 160 w 320"/>
                <a:gd name="T23" fmla="*/ 20 h 286"/>
                <a:gd name="T24" fmla="*/ 128 w 320"/>
                <a:gd name="T25" fmla="*/ 24 h 286"/>
                <a:gd name="T26" fmla="*/ 104 w 320"/>
                <a:gd name="T27" fmla="*/ 42 h 286"/>
                <a:gd name="T28" fmla="*/ 132 w 320"/>
                <a:gd name="T29" fmla="*/ 160 h 286"/>
                <a:gd name="T30" fmla="*/ 188 w 320"/>
                <a:gd name="T31" fmla="*/ 146 h 286"/>
                <a:gd name="T32" fmla="*/ 188 w 320"/>
                <a:gd name="T33" fmla="*/ 160 h 286"/>
                <a:gd name="T34" fmla="*/ 274 w 320"/>
                <a:gd name="T35" fmla="*/ 148 h 286"/>
                <a:gd name="T36" fmla="*/ 320 w 320"/>
                <a:gd name="T37" fmla="*/ 138 h 286"/>
                <a:gd name="T38" fmla="*/ 320 w 320"/>
                <a:gd name="T39" fmla="*/ 72 h 286"/>
                <a:gd name="T40" fmla="*/ 314 w 320"/>
                <a:gd name="T41" fmla="*/ 58 h 286"/>
                <a:gd name="T42" fmla="*/ 300 w 320"/>
                <a:gd name="T43" fmla="*/ 52 h 286"/>
                <a:gd name="T44" fmla="*/ 20 w 320"/>
                <a:gd name="T45" fmla="*/ 52 h 286"/>
                <a:gd name="T46" fmla="*/ 6 w 320"/>
                <a:gd name="T47" fmla="*/ 58 h 286"/>
                <a:gd name="T48" fmla="*/ 0 w 320"/>
                <a:gd name="T49" fmla="*/ 72 h 286"/>
                <a:gd name="T50" fmla="*/ 0 w 320"/>
                <a:gd name="T51" fmla="*/ 138 h 286"/>
                <a:gd name="T52" fmla="*/ 46 w 320"/>
                <a:gd name="T53" fmla="*/ 148 h 286"/>
                <a:gd name="T54" fmla="*/ 132 w 320"/>
                <a:gd name="T55" fmla="*/ 160 h 286"/>
                <a:gd name="T56" fmla="*/ 174 w 320"/>
                <a:gd name="T57" fmla="*/ 176 h 286"/>
                <a:gd name="T58" fmla="*/ 146 w 320"/>
                <a:gd name="T59" fmla="*/ 160 h 286"/>
                <a:gd name="T60" fmla="*/ 174 w 320"/>
                <a:gd name="T61" fmla="*/ 176 h 286"/>
                <a:gd name="T62" fmla="*/ 320 w 320"/>
                <a:gd name="T63" fmla="*/ 266 h 286"/>
                <a:gd name="T64" fmla="*/ 318 w 320"/>
                <a:gd name="T65" fmla="*/ 274 h 286"/>
                <a:gd name="T66" fmla="*/ 308 w 320"/>
                <a:gd name="T67" fmla="*/ 284 h 286"/>
                <a:gd name="T68" fmla="*/ 20 w 320"/>
                <a:gd name="T69" fmla="*/ 286 h 286"/>
                <a:gd name="T70" fmla="*/ 12 w 320"/>
                <a:gd name="T71" fmla="*/ 284 h 286"/>
                <a:gd name="T72" fmla="*/ 2 w 320"/>
                <a:gd name="T73" fmla="*/ 274 h 286"/>
                <a:gd name="T74" fmla="*/ 0 w 320"/>
                <a:gd name="T75" fmla="*/ 154 h 286"/>
                <a:gd name="T76" fmla="*/ 20 w 320"/>
                <a:gd name="T77" fmla="*/ 160 h 286"/>
                <a:gd name="T78" fmla="*/ 88 w 320"/>
                <a:gd name="T79" fmla="*/ 172 h 286"/>
                <a:gd name="T80" fmla="*/ 132 w 320"/>
                <a:gd name="T81" fmla="*/ 190 h 286"/>
                <a:gd name="T82" fmla="*/ 188 w 320"/>
                <a:gd name="T83" fmla="*/ 176 h 286"/>
                <a:gd name="T84" fmla="*/ 232 w 320"/>
                <a:gd name="T85" fmla="*/ 172 h 286"/>
                <a:gd name="T86" fmla="*/ 300 w 320"/>
                <a:gd name="T87" fmla="*/ 160 h 286"/>
                <a:gd name="T88" fmla="*/ 320 w 320"/>
                <a:gd name="T89" fmla="*/ 154 h 286"/>
                <a:gd name="T90" fmla="*/ 56 w 320"/>
                <a:gd name="T91" fmla="*/ 266 h 286"/>
                <a:gd name="T92" fmla="*/ 52 w 320"/>
                <a:gd name="T93" fmla="*/ 252 h 286"/>
                <a:gd name="T94" fmla="*/ 46 w 320"/>
                <a:gd name="T95" fmla="*/ 240 h 286"/>
                <a:gd name="T96" fmla="*/ 34 w 320"/>
                <a:gd name="T97" fmla="*/ 232 h 286"/>
                <a:gd name="T98" fmla="*/ 20 w 320"/>
                <a:gd name="T99" fmla="*/ 230 h 286"/>
                <a:gd name="T100" fmla="*/ 56 w 320"/>
                <a:gd name="T101" fmla="*/ 266 h 286"/>
                <a:gd name="T102" fmla="*/ 300 w 320"/>
                <a:gd name="T103" fmla="*/ 230 h 286"/>
                <a:gd name="T104" fmla="*/ 286 w 320"/>
                <a:gd name="T105" fmla="*/ 232 h 286"/>
                <a:gd name="T106" fmla="*/ 274 w 320"/>
                <a:gd name="T107" fmla="*/ 240 h 286"/>
                <a:gd name="T108" fmla="*/ 268 w 320"/>
                <a:gd name="T109" fmla="*/ 252 h 286"/>
                <a:gd name="T110" fmla="*/ 264 w 320"/>
                <a:gd name="T111" fmla="*/ 266 h 286"/>
                <a:gd name="T112" fmla="*/ 300 w 320"/>
                <a:gd name="T113" fmla="*/ 23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0" h="286">
                  <a:moveTo>
                    <a:pt x="84" y="42"/>
                  </a:moveTo>
                  <a:lnTo>
                    <a:pt x="84" y="24"/>
                  </a:lnTo>
                  <a:lnTo>
                    <a:pt x="84" y="24"/>
                  </a:lnTo>
                  <a:lnTo>
                    <a:pt x="86" y="18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112" y="8"/>
                  </a:lnTo>
                  <a:lnTo>
                    <a:pt x="134" y="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86" y="2"/>
                  </a:lnTo>
                  <a:lnTo>
                    <a:pt x="208" y="8"/>
                  </a:lnTo>
                  <a:lnTo>
                    <a:pt x="228" y="14"/>
                  </a:lnTo>
                  <a:lnTo>
                    <a:pt x="228" y="14"/>
                  </a:lnTo>
                  <a:lnTo>
                    <a:pt x="234" y="18"/>
                  </a:lnTo>
                  <a:lnTo>
                    <a:pt x="236" y="24"/>
                  </a:lnTo>
                  <a:lnTo>
                    <a:pt x="236" y="42"/>
                  </a:lnTo>
                  <a:lnTo>
                    <a:pt x="216" y="42"/>
                  </a:lnTo>
                  <a:lnTo>
                    <a:pt x="216" y="30"/>
                  </a:lnTo>
                  <a:lnTo>
                    <a:pt x="216" y="30"/>
                  </a:lnTo>
                  <a:lnTo>
                    <a:pt x="192" y="24"/>
                  </a:lnTo>
                  <a:lnTo>
                    <a:pt x="178" y="22"/>
                  </a:lnTo>
                  <a:lnTo>
                    <a:pt x="160" y="20"/>
                  </a:lnTo>
                  <a:lnTo>
                    <a:pt x="160" y="20"/>
                  </a:lnTo>
                  <a:lnTo>
                    <a:pt x="142" y="22"/>
                  </a:lnTo>
                  <a:lnTo>
                    <a:pt x="128" y="24"/>
                  </a:lnTo>
                  <a:lnTo>
                    <a:pt x="104" y="30"/>
                  </a:lnTo>
                  <a:lnTo>
                    <a:pt x="104" y="42"/>
                  </a:lnTo>
                  <a:lnTo>
                    <a:pt x="84" y="42"/>
                  </a:lnTo>
                  <a:close/>
                  <a:moveTo>
                    <a:pt x="132" y="160"/>
                  </a:moveTo>
                  <a:lnTo>
                    <a:pt x="132" y="146"/>
                  </a:lnTo>
                  <a:lnTo>
                    <a:pt x="188" y="146"/>
                  </a:lnTo>
                  <a:lnTo>
                    <a:pt x="188" y="160"/>
                  </a:lnTo>
                  <a:lnTo>
                    <a:pt x="188" y="160"/>
                  </a:lnTo>
                  <a:lnTo>
                    <a:pt x="234" y="156"/>
                  </a:lnTo>
                  <a:lnTo>
                    <a:pt x="274" y="148"/>
                  </a:lnTo>
                  <a:lnTo>
                    <a:pt x="302" y="142"/>
                  </a:lnTo>
                  <a:lnTo>
                    <a:pt x="320" y="138"/>
                  </a:lnTo>
                  <a:lnTo>
                    <a:pt x="320" y="72"/>
                  </a:lnTo>
                  <a:lnTo>
                    <a:pt x="320" y="72"/>
                  </a:lnTo>
                  <a:lnTo>
                    <a:pt x="318" y="64"/>
                  </a:lnTo>
                  <a:lnTo>
                    <a:pt x="314" y="58"/>
                  </a:lnTo>
                  <a:lnTo>
                    <a:pt x="308" y="54"/>
                  </a:lnTo>
                  <a:lnTo>
                    <a:pt x="30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2" y="54"/>
                  </a:lnTo>
                  <a:lnTo>
                    <a:pt x="6" y="58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18" y="142"/>
                  </a:lnTo>
                  <a:lnTo>
                    <a:pt x="46" y="148"/>
                  </a:lnTo>
                  <a:lnTo>
                    <a:pt x="86" y="156"/>
                  </a:lnTo>
                  <a:lnTo>
                    <a:pt x="132" y="160"/>
                  </a:lnTo>
                  <a:lnTo>
                    <a:pt x="132" y="160"/>
                  </a:lnTo>
                  <a:close/>
                  <a:moveTo>
                    <a:pt x="174" y="176"/>
                  </a:moveTo>
                  <a:lnTo>
                    <a:pt x="174" y="160"/>
                  </a:lnTo>
                  <a:lnTo>
                    <a:pt x="146" y="160"/>
                  </a:lnTo>
                  <a:lnTo>
                    <a:pt x="146" y="176"/>
                  </a:lnTo>
                  <a:lnTo>
                    <a:pt x="174" y="176"/>
                  </a:lnTo>
                  <a:close/>
                  <a:moveTo>
                    <a:pt x="320" y="154"/>
                  </a:moveTo>
                  <a:lnTo>
                    <a:pt x="320" y="266"/>
                  </a:lnTo>
                  <a:lnTo>
                    <a:pt x="320" y="266"/>
                  </a:lnTo>
                  <a:lnTo>
                    <a:pt x="318" y="274"/>
                  </a:lnTo>
                  <a:lnTo>
                    <a:pt x="314" y="280"/>
                  </a:lnTo>
                  <a:lnTo>
                    <a:pt x="308" y="284"/>
                  </a:lnTo>
                  <a:lnTo>
                    <a:pt x="300" y="286"/>
                  </a:lnTo>
                  <a:lnTo>
                    <a:pt x="20" y="286"/>
                  </a:lnTo>
                  <a:lnTo>
                    <a:pt x="20" y="286"/>
                  </a:lnTo>
                  <a:lnTo>
                    <a:pt x="12" y="284"/>
                  </a:lnTo>
                  <a:lnTo>
                    <a:pt x="6" y="280"/>
                  </a:lnTo>
                  <a:lnTo>
                    <a:pt x="2" y="274"/>
                  </a:lnTo>
                  <a:lnTo>
                    <a:pt x="0" y="266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20" y="160"/>
                  </a:lnTo>
                  <a:lnTo>
                    <a:pt x="50" y="166"/>
                  </a:lnTo>
                  <a:lnTo>
                    <a:pt x="88" y="172"/>
                  </a:lnTo>
                  <a:lnTo>
                    <a:pt x="132" y="176"/>
                  </a:lnTo>
                  <a:lnTo>
                    <a:pt x="132" y="190"/>
                  </a:lnTo>
                  <a:lnTo>
                    <a:pt x="188" y="190"/>
                  </a:lnTo>
                  <a:lnTo>
                    <a:pt x="188" y="176"/>
                  </a:lnTo>
                  <a:lnTo>
                    <a:pt x="188" y="176"/>
                  </a:lnTo>
                  <a:lnTo>
                    <a:pt x="232" y="172"/>
                  </a:lnTo>
                  <a:lnTo>
                    <a:pt x="270" y="166"/>
                  </a:lnTo>
                  <a:lnTo>
                    <a:pt x="300" y="160"/>
                  </a:lnTo>
                  <a:lnTo>
                    <a:pt x="320" y="154"/>
                  </a:lnTo>
                  <a:lnTo>
                    <a:pt x="320" y="154"/>
                  </a:lnTo>
                  <a:close/>
                  <a:moveTo>
                    <a:pt x="56" y="266"/>
                  </a:moveTo>
                  <a:lnTo>
                    <a:pt x="56" y="266"/>
                  </a:lnTo>
                  <a:lnTo>
                    <a:pt x="56" y="258"/>
                  </a:lnTo>
                  <a:lnTo>
                    <a:pt x="52" y="252"/>
                  </a:lnTo>
                  <a:lnTo>
                    <a:pt x="50" y="246"/>
                  </a:lnTo>
                  <a:lnTo>
                    <a:pt x="46" y="240"/>
                  </a:lnTo>
                  <a:lnTo>
                    <a:pt x="40" y="236"/>
                  </a:lnTo>
                  <a:lnTo>
                    <a:pt x="34" y="232"/>
                  </a:lnTo>
                  <a:lnTo>
                    <a:pt x="28" y="230"/>
                  </a:lnTo>
                  <a:lnTo>
                    <a:pt x="20" y="230"/>
                  </a:lnTo>
                  <a:lnTo>
                    <a:pt x="20" y="266"/>
                  </a:lnTo>
                  <a:lnTo>
                    <a:pt x="56" y="266"/>
                  </a:lnTo>
                  <a:close/>
                  <a:moveTo>
                    <a:pt x="300" y="230"/>
                  </a:moveTo>
                  <a:lnTo>
                    <a:pt x="300" y="230"/>
                  </a:lnTo>
                  <a:lnTo>
                    <a:pt x="292" y="230"/>
                  </a:lnTo>
                  <a:lnTo>
                    <a:pt x="286" y="232"/>
                  </a:lnTo>
                  <a:lnTo>
                    <a:pt x="280" y="236"/>
                  </a:lnTo>
                  <a:lnTo>
                    <a:pt x="274" y="240"/>
                  </a:lnTo>
                  <a:lnTo>
                    <a:pt x="270" y="246"/>
                  </a:lnTo>
                  <a:lnTo>
                    <a:pt x="268" y="252"/>
                  </a:lnTo>
                  <a:lnTo>
                    <a:pt x="264" y="258"/>
                  </a:lnTo>
                  <a:lnTo>
                    <a:pt x="264" y="266"/>
                  </a:lnTo>
                  <a:lnTo>
                    <a:pt x="300" y="266"/>
                  </a:lnTo>
                  <a:lnTo>
                    <a:pt x="300" y="23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 rot="4071074">
            <a:off x="10482029" y="516036"/>
            <a:ext cx="551495" cy="327648"/>
            <a:chOff x="4398391" y="7000007"/>
            <a:chExt cx="928795" cy="455779"/>
          </a:xfrm>
          <a:solidFill>
            <a:schemeClr val="accent4"/>
          </a:solidFill>
        </p:grpSpPr>
        <p:sp>
          <p:nvSpPr>
            <p:cNvPr id="19" name="Freeform 313"/>
            <p:cNvSpPr>
              <a:spLocks/>
            </p:cNvSpPr>
            <p:nvPr/>
          </p:nvSpPr>
          <p:spPr bwMode="auto">
            <a:xfrm rot="17501375" flipH="1">
              <a:off x="4695446" y="6702952"/>
              <a:ext cx="334686" cy="928795"/>
            </a:xfrm>
            <a:custGeom>
              <a:avLst/>
              <a:gdLst>
                <a:gd name="T0" fmla="*/ 13344091 w 6132"/>
                <a:gd name="T1" fmla="*/ 10441401 h 16980"/>
                <a:gd name="T2" fmla="*/ 14439013 w 6132"/>
                <a:gd name="T3" fmla="*/ 10808942 h 16980"/>
                <a:gd name="T4" fmla="*/ 15478309 w 6132"/>
                <a:gd name="T5" fmla="*/ 11467619 h 16980"/>
                <a:gd name="T6" fmla="*/ 16450295 w 6132"/>
                <a:gd name="T7" fmla="*/ 12408541 h 16980"/>
                <a:gd name="T8" fmla="*/ 17214401 w 6132"/>
                <a:gd name="T9" fmla="*/ 13481773 h 16980"/>
                <a:gd name="T10" fmla="*/ 17709159 w 6132"/>
                <a:gd name="T11" fmla="*/ 14605004 h 16980"/>
                <a:gd name="T12" fmla="*/ 17937493 w 6132"/>
                <a:gd name="T13" fmla="*/ 15789994 h 16980"/>
                <a:gd name="T14" fmla="*/ 17922884 w 6132"/>
                <a:gd name="T15" fmla="*/ 28795453 h 16980"/>
                <a:gd name="T16" fmla="*/ 17720901 w 6132"/>
                <a:gd name="T17" fmla="*/ 29724608 h 16980"/>
                <a:gd name="T18" fmla="*/ 17322724 w 6132"/>
                <a:gd name="T19" fmla="*/ 30571448 h 16980"/>
                <a:gd name="T20" fmla="*/ 16731329 w 6132"/>
                <a:gd name="T21" fmla="*/ 31344758 h 16980"/>
                <a:gd name="T22" fmla="*/ 15970146 w 6132"/>
                <a:gd name="T23" fmla="*/ 32000508 h 16980"/>
                <a:gd name="T24" fmla="*/ 15062602 w 6132"/>
                <a:gd name="T25" fmla="*/ 32509198 h 16980"/>
                <a:gd name="T26" fmla="*/ 14014483 w 6132"/>
                <a:gd name="T27" fmla="*/ 32867899 h 16980"/>
                <a:gd name="T28" fmla="*/ 4168927 w 6132"/>
                <a:gd name="T29" fmla="*/ 32935519 h 16980"/>
                <a:gd name="T30" fmla="*/ 3003722 w 6132"/>
                <a:gd name="T31" fmla="*/ 32515054 h 16980"/>
                <a:gd name="T32" fmla="*/ 2104943 w 6132"/>
                <a:gd name="T33" fmla="*/ 32053432 h 16980"/>
                <a:gd name="T34" fmla="*/ 1334994 w 6132"/>
                <a:gd name="T35" fmla="*/ 31503585 h 16980"/>
                <a:gd name="T36" fmla="*/ 723146 w 6132"/>
                <a:gd name="T37" fmla="*/ 30883136 h 16980"/>
                <a:gd name="T38" fmla="*/ 295697 w 6132"/>
                <a:gd name="T39" fmla="*/ 30230369 h 16980"/>
                <a:gd name="T40" fmla="*/ 55622 w 6132"/>
                <a:gd name="T41" fmla="*/ 29542302 h 16980"/>
                <a:gd name="T42" fmla="*/ 2922 w 6132"/>
                <a:gd name="T43" fmla="*/ 16034064 h 16980"/>
                <a:gd name="T44" fmla="*/ 166867 w 6132"/>
                <a:gd name="T45" fmla="*/ 14637376 h 16980"/>
                <a:gd name="T46" fmla="*/ 608925 w 6132"/>
                <a:gd name="T47" fmla="*/ 13408297 h 16980"/>
                <a:gd name="T48" fmla="*/ 1326228 w 6132"/>
                <a:gd name="T49" fmla="*/ 12352689 h 16980"/>
                <a:gd name="T50" fmla="*/ 2309902 w 6132"/>
                <a:gd name="T51" fmla="*/ 11479386 h 16980"/>
                <a:gd name="T52" fmla="*/ 3495559 w 6132"/>
                <a:gd name="T53" fmla="*/ 10853081 h 16980"/>
                <a:gd name="T54" fmla="*/ 4889097 w 6132"/>
                <a:gd name="T55" fmla="*/ 10479630 h 16980"/>
                <a:gd name="T56" fmla="*/ 6475906 w 6132"/>
                <a:gd name="T57" fmla="*/ 10356104 h 16980"/>
                <a:gd name="T58" fmla="*/ 6768627 w 6132"/>
                <a:gd name="T59" fmla="*/ 10332625 h 16980"/>
                <a:gd name="T60" fmla="*/ 7661564 w 6132"/>
                <a:gd name="T61" fmla="*/ 10323786 h 16980"/>
                <a:gd name="T62" fmla="*/ 7863602 w 6132"/>
                <a:gd name="T63" fmla="*/ 10085627 h 16980"/>
                <a:gd name="T64" fmla="*/ 7032131 w 6132"/>
                <a:gd name="T65" fmla="*/ 9768029 h 16980"/>
                <a:gd name="T66" fmla="*/ 6197794 w 6132"/>
                <a:gd name="T67" fmla="*/ 9285801 h 16980"/>
                <a:gd name="T68" fmla="*/ 5471726 w 6132"/>
                <a:gd name="T69" fmla="*/ 8674191 h 16980"/>
                <a:gd name="T70" fmla="*/ 4859825 w 6132"/>
                <a:gd name="T71" fmla="*/ 7936181 h 16980"/>
                <a:gd name="T72" fmla="*/ 4409002 w 6132"/>
                <a:gd name="T73" fmla="*/ 7115803 h 16980"/>
                <a:gd name="T74" fmla="*/ 4122070 w 6132"/>
                <a:gd name="T75" fmla="*/ 6242499 h 16980"/>
                <a:gd name="T76" fmla="*/ 4002059 w 6132"/>
                <a:gd name="T77" fmla="*/ 5304506 h 16980"/>
                <a:gd name="T78" fmla="*/ 4069369 w 6132"/>
                <a:gd name="T79" fmla="*/ 4195974 h 16980"/>
                <a:gd name="T80" fmla="*/ 4370910 w 6132"/>
                <a:gd name="T81" fmla="*/ 3140364 h 16980"/>
                <a:gd name="T82" fmla="*/ 4906682 w 6132"/>
                <a:gd name="T83" fmla="*/ 2181765 h 16980"/>
                <a:gd name="T84" fmla="*/ 5679553 w 6132"/>
                <a:gd name="T85" fmla="*/ 1317301 h 16980"/>
                <a:gd name="T86" fmla="*/ 6578332 w 6132"/>
                <a:gd name="T87" fmla="*/ 643928 h 16980"/>
                <a:gd name="T88" fmla="*/ 7576670 w 6132"/>
                <a:gd name="T89" fmla="*/ 208768 h 16980"/>
                <a:gd name="T90" fmla="*/ 8671588 w 6132"/>
                <a:gd name="T91" fmla="*/ 11767 h 16980"/>
                <a:gd name="T92" fmla="*/ 9825105 w 6132"/>
                <a:gd name="T93" fmla="*/ 52924 h 16980"/>
                <a:gd name="T94" fmla="*/ 10893673 w 6132"/>
                <a:gd name="T95" fmla="*/ 326384 h 16980"/>
                <a:gd name="T96" fmla="*/ 11865659 w 6132"/>
                <a:gd name="T97" fmla="*/ 843912 h 16980"/>
                <a:gd name="T98" fmla="*/ 12743931 w 6132"/>
                <a:gd name="T99" fmla="*/ 1593689 h 16980"/>
                <a:gd name="T100" fmla="*/ 13431908 w 6132"/>
                <a:gd name="T101" fmla="*/ 2490525 h 16980"/>
                <a:gd name="T102" fmla="*/ 13891551 w 6132"/>
                <a:gd name="T103" fmla="*/ 3481443 h 16980"/>
                <a:gd name="T104" fmla="*/ 14111119 w 6132"/>
                <a:gd name="T105" fmla="*/ 4572353 h 16980"/>
                <a:gd name="T106" fmla="*/ 14105275 w 6132"/>
                <a:gd name="T107" fmla="*/ 5636746 h 16980"/>
                <a:gd name="T108" fmla="*/ 13912057 w 6132"/>
                <a:gd name="T109" fmla="*/ 6586506 h 16980"/>
                <a:gd name="T110" fmla="*/ 13537309 w 6132"/>
                <a:gd name="T111" fmla="*/ 7471577 h 16980"/>
                <a:gd name="T112" fmla="*/ 12972265 w 6132"/>
                <a:gd name="T113" fmla="*/ 8303722 h 16980"/>
                <a:gd name="T114" fmla="*/ 12272601 w 6132"/>
                <a:gd name="T115" fmla="*/ 9015324 h 16980"/>
                <a:gd name="T116" fmla="*/ 11473326 w 6132"/>
                <a:gd name="T117" fmla="*/ 9562188 h 16980"/>
                <a:gd name="T118" fmla="*/ 10571626 w 6132"/>
                <a:gd name="T119" fmla="*/ 9941550 h 16980"/>
                <a:gd name="T120" fmla="*/ 10147098 w 6132"/>
                <a:gd name="T121" fmla="*/ 10232633 h 169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32"/>
                <a:gd name="T184" fmla="*/ 0 h 16980"/>
                <a:gd name="T185" fmla="*/ 6132 w 6132"/>
                <a:gd name="T186" fmla="*/ 16980 h 169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32" h="16980">
                  <a:moveTo>
                    <a:pt x="3480" y="3522"/>
                  </a:moveTo>
                  <a:lnTo>
                    <a:pt x="4254" y="3522"/>
                  </a:lnTo>
                  <a:lnTo>
                    <a:pt x="4298" y="3522"/>
                  </a:lnTo>
                  <a:lnTo>
                    <a:pt x="4342" y="3524"/>
                  </a:lnTo>
                  <a:lnTo>
                    <a:pt x="4386" y="3527"/>
                  </a:lnTo>
                  <a:lnTo>
                    <a:pt x="4429" y="3531"/>
                  </a:lnTo>
                  <a:lnTo>
                    <a:pt x="4473" y="3536"/>
                  </a:lnTo>
                  <a:lnTo>
                    <a:pt x="4515" y="3543"/>
                  </a:lnTo>
                  <a:lnTo>
                    <a:pt x="4558" y="3551"/>
                  </a:lnTo>
                  <a:lnTo>
                    <a:pt x="4601" y="3560"/>
                  </a:lnTo>
                  <a:lnTo>
                    <a:pt x="4643" y="3570"/>
                  </a:lnTo>
                  <a:lnTo>
                    <a:pt x="4685" y="3582"/>
                  </a:lnTo>
                  <a:lnTo>
                    <a:pt x="4727" y="3595"/>
                  </a:lnTo>
                  <a:lnTo>
                    <a:pt x="4769" y="3609"/>
                  </a:lnTo>
                  <a:lnTo>
                    <a:pt x="4809" y="3624"/>
                  </a:lnTo>
                  <a:lnTo>
                    <a:pt x="4851" y="3640"/>
                  </a:lnTo>
                  <a:lnTo>
                    <a:pt x="4892" y="3658"/>
                  </a:lnTo>
                  <a:lnTo>
                    <a:pt x="4932" y="3676"/>
                  </a:lnTo>
                  <a:lnTo>
                    <a:pt x="4973" y="3696"/>
                  </a:lnTo>
                  <a:lnTo>
                    <a:pt x="5013" y="3717"/>
                  </a:lnTo>
                  <a:lnTo>
                    <a:pt x="5052" y="3739"/>
                  </a:lnTo>
                  <a:lnTo>
                    <a:pt x="5093" y="3763"/>
                  </a:lnTo>
                  <a:lnTo>
                    <a:pt x="5132" y="3788"/>
                  </a:lnTo>
                  <a:lnTo>
                    <a:pt x="5171" y="3814"/>
                  </a:lnTo>
                  <a:lnTo>
                    <a:pt x="5210" y="3842"/>
                  </a:lnTo>
                  <a:lnTo>
                    <a:pt x="5249" y="3870"/>
                  </a:lnTo>
                  <a:lnTo>
                    <a:pt x="5287" y="3900"/>
                  </a:lnTo>
                  <a:lnTo>
                    <a:pt x="5325" y="3931"/>
                  </a:lnTo>
                  <a:lnTo>
                    <a:pt x="5364" y="3963"/>
                  </a:lnTo>
                  <a:lnTo>
                    <a:pt x="5401" y="3997"/>
                  </a:lnTo>
                  <a:lnTo>
                    <a:pt x="5438" y="4031"/>
                  </a:lnTo>
                  <a:lnTo>
                    <a:pt x="5475" y="4067"/>
                  </a:lnTo>
                  <a:lnTo>
                    <a:pt x="5512" y="4104"/>
                  </a:lnTo>
                  <a:lnTo>
                    <a:pt x="5549" y="4142"/>
                  </a:lnTo>
                  <a:lnTo>
                    <a:pt x="5584" y="4181"/>
                  </a:lnTo>
                  <a:lnTo>
                    <a:pt x="5619" y="4220"/>
                  </a:lnTo>
                  <a:lnTo>
                    <a:pt x="5652" y="4260"/>
                  </a:lnTo>
                  <a:lnTo>
                    <a:pt x="5685" y="4300"/>
                  </a:lnTo>
                  <a:lnTo>
                    <a:pt x="5716" y="4339"/>
                  </a:lnTo>
                  <a:lnTo>
                    <a:pt x="5747" y="4379"/>
                  </a:lnTo>
                  <a:lnTo>
                    <a:pt x="5775" y="4420"/>
                  </a:lnTo>
                  <a:lnTo>
                    <a:pt x="5803" y="4460"/>
                  </a:lnTo>
                  <a:lnTo>
                    <a:pt x="5830" y="4502"/>
                  </a:lnTo>
                  <a:lnTo>
                    <a:pt x="5855" y="4543"/>
                  </a:lnTo>
                  <a:lnTo>
                    <a:pt x="5880" y="4585"/>
                  </a:lnTo>
                  <a:lnTo>
                    <a:pt x="5904" y="4626"/>
                  </a:lnTo>
                  <a:lnTo>
                    <a:pt x="5925" y="4667"/>
                  </a:lnTo>
                  <a:lnTo>
                    <a:pt x="5946" y="4710"/>
                  </a:lnTo>
                  <a:lnTo>
                    <a:pt x="5967" y="4752"/>
                  </a:lnTo>
                  <a:lnTo>
                    <a:pt x="5986" y="4795"/>
                  </a:lnTo>
                  <a:lnTo>
                    <a:pt x="6004" y="4838"/>
                  </a:lnTo>
                  <a:lnTo>
                    <a:pt x="6020" y="4880"/>
                  </a:lnTo>
                  <a:lnTo>
                    <a:pt x="6036" y="4924"/>
                  </a:lnTo>
                  <a:lnTo>
                    <a:pt x="6049" y="4967"/>
                  </a:lnTo>
                  <a:lnTo>
                    <a:pt x="6063" y="5011"/>
                  </a:lnTo>
                  <a:lnTo>
                    <a:pt x="6075" y="5055"/>
                  </a:lnTo>
                  <a:lnTo>
                    <a:pt x="6085" y="5100"/>
                  </a:lnTo>
                  <a:lnTo>
                    <a:pt x="6095" y="5144"/>
                  </a:lnTo>
                  <a:lnTo>
                    <a:pt x="6104" y="5189"/>
                  </a:lnTo>
                  <a:lnTo>
                    <a:pt x="6111" y="5234"/>
                  </a:lnTo>
                  <a:lnTo>
                    <a:pt x="6117" y="5280"/>
                  </a:lnTo>
                  <a:lnTo>
                    <a:pt x="6123" y="5324"/>
                  </a:lnTo>
                  <a:lnTo>
                    <a:pt x="6127" y="5370"/>
                  </a:lnTo>
                  <a:lnTo>
                    <a:pt x="6130" y="5417"/>
                  </a:lnTo>
                  <a:lnTo>
                    <a:pt x="6131" y="5463"/>
                  </a:lnTo>
                  <a:lnTo>
                    <a:pt x="6132" y="5509"/>
                  </a:lnTo>
                  <a:lnTo>
                    <a:pt x="6132" y="9605"/>
                  </a:lnTo>
                  <a:lnTo>
                    <a:pt x="6132" y="9643"/>
                  </a:lnTo>
                  <a:lnTo>
                    <a:pt x="6130" y="9682"/>
                  </a:lnTo>
                  <a:lnTo>
                    <a:pt x="6129" y="9719"/>
                  </a:lnTo>
                  <a:lnTo>
                    <a:pt x="6126" y="9756"/>
                  </a:lnTo>
                  <a:lnTo>
                    <a:pt x="6122" y="9793"/>
                  </a:lnTo>
                  <a:lnTo>
                    <a:pt x="6117" y="9829"/>
                  </a:lnTo>
                  <a:lnTo>
                    <a:pt x="6112" y="9866"/>
                  </a:lnTo>
                  <a:lnTo>
                    <a:pt x="6107" y="9901"/>
                  </a:lnTo>
                  <a:lnTo>
                    <a:pt x="6099" y="9937"/>
                  </a:lnTo>
                  <a:lnTo>
                    <a:pt x="6092" y="9972"/>
                  </a:lnTo>
                  <a:lnTo>
                    <a:pt x="6083" y="10007"/>
                  </a:lnTo>
                  <a:lnTo>
                    <a:pt x="6074" y="10041"/>
                  </a:lnTo>
                  <a:lnTo>
                    <a:pt x="6063" y="10075"/>
                  </a:lnTo>
                  <a:lnTo>
                    <a:pt x="6053" y="10109"/>
                  </a:lnTo>
                  <a:lnTo>
                    <a:pt x="6041" y="10142"/>
                  </a:lnTo>
                  <a:lnTo>
                    <a:pt x="6028" y="10175"/>
                  </a:lnTo>
                  <a:lnTo>
                    <a:pt x="6014" y="10208"/>
                  </a:lnTo>
                  <a:lnTo>
                    <a:pt x="6001" y="10241"/>
                  </a:lnTo>
                  <a:lnTo>
                    <a:pt x="5986" y="10273"/>
                  </a:lnTo>
                  <a:lnTo>
                    <a:pt x="5970" y="10305"/>
                  </a:lnTo>
                  <a:lnTo>
                    <a:pt x="5953" y="10335"/>
                  </a:lnTo>
                  <a:lnTo>
                    <a:pt x="5935" y="10366"/>
                  </a:lnTo>
                  <a:lnTo>
                    <a:pt x="5917" y="10397"/>
                  </a:lnTo>
                  <a:lnTo>
                    <a:pt x="5898" y="10428"/>
                  </a:lnTo>
                  <a:lnTo>
                    <a:pt x="5877" y="10458"/>
                  </a:lnTo>
                  <a:lnTo>
                    <a:pt x="5857" y="10487"/>
                  </a:lnTo>
                  <a:lnTo>
                    <a:pt x="5835" y="10517"/>
                  </a:lnTo>
                  <a:lnTo>
                    <a:pt x="5813" y="10546"/>
                  </a:lnTo>
                  <a:lnTo>
                    <a:pt x="5789" y="10575"/>
                  </a:lnTo>
                  <a:lnTo>
                    <a:pt x="5766" y="10603"/>
                  </a:lnTo>
                  <a:lnTo>
                    <a:pt x="5740" y="10632"/>
                  </a:lnTo>
                  <a:lnTo>
                    <a:pt x="5715" y="10660"/>
                  </a:lnTo>
                  <a:lnTo>
                    <a:pt x="5688" y="10687"/>
                  </a:lnTo>
                  <a:lnTo>
                    <a:pt x="5661" y="10714"/>
                  </a:lnTo>
                  <a:lnTo>
                    <a:pt x="5633" y="10739"/>
                  </a:lnTo>
                  <a:lnTo>
                    <a:pt x="5606" y="10765"/>
                  </a:lnTo>
                  <a:lnTo>
                    <a:pt x="5576" y="10790"/>
                  </a:lnTo>
                  <a:lnTo>
                    <a:pt x="5546" y="10814"/>
                  </a:lnTo>
                  <a:lnTo>
                    <a:pt x="5516" y="10838"/>
                  </a:lnTo>
                  <a:lnTo>
                    <a:pt x="5486" y="10860"/>
                  </a:lnTo>
                  <a:lnTo>
                    <a:pt x="5455" y="10883"/>
                  </a:lnTo>
                  <a:lnTo>
                    <a:pt x="5422" y="10905"/>
                  </a:lnTo>
                  <a:lnTo>
                    <a:pt x="5390" y="10925"/>
                  </a:lnTo>
                  <a:lnTo>
                    <a:pt x="5357" y="10947"/>
                  </a:lnTo>
                  <a:lnTo>
                    <a:pt x="5323" y="10966"/>
                  </a:lnTo>
                  <a:lnTo>
                    <a:pt x="5288" y="10985"/>
                  </a:lnTo>
                  <a:lnTo>
                    <a:pt x="5253" y="11004"/>
                  </a:lnTo>
                  <a:lnTo>
                    <a:pt x="5218" y="11022"/>
                  </a:lnTo>
                  <a:lnTo>
                    <a:pt x="5182" y="11039"/>
                  </a:lnTo>
                  <a:lnTo>
                    <a:pt x="5145" y="11056"/>
                  </a:lnTo>
                  <a:lnTo>
                    <a:pt x="5108" y="11072"/>
                  </a:lnTo>
                  <a:lnTo>
                    <a:pt x="5069" y="11087"/>
                  </a:lnTo>
                  <a:lnTo>
                    <a:pt x="5031" y="11102"/>
                  </a:lnTo>
                  <a:lnTo>
                    <a:pt x="4992" y="11117"/>
                  </a:lnTo>
                  <a:lnTo>
                    <a:pt x="4952" y="11130"/>
                  </a:lnTo>
                  <a:lnTo>
                    <a:pt x="4911" y="11143"/>
                  </a:lnTo>
                  <a:lnTo>
                    <a:pt x="4871" y="11155"/>
                  </a:lnTo>
                  <a:lnTo>
                    <a:pt x="4828" y="11167"/>
                  </a:lnTo>
                  <a:lnTo>
                    <a:pt x="4787" y="11178"/>
                  </a:lnTo>
                  <a:lnTo>
                    <a:pt x="4743" y="11189"/>
                  </a:lnTo>
                  <a:lnTo>
                    <a:pt x="4701" y="11199"/>
                  </a:lnTo>
                  <a:lnTo>
                    <a:pt x="4656" y="11208"/>
                  </a:lnTo>
                  <a:lnTo>
                    <a:pt x="4612" y="11217"/>
                  </a:lnTo>
                  <a:lnTo>
                    <a:pt x="4567" y="11225"/>
                  </a:lnTo>
                  <a:lnTo>
                    <a:pt x="4567" y="16980"/>
                  </a:lnTo>
                  <a:lnTo>
                    <a:pt x="1510" y="16980"/>
                  </a:lnTo>
                  <a:lnTo>
                    <a:pt x="1510" y="11225"/>
                  </a:lnTo>
                  <a:lnTo>
                    <a:pt x="1424" y="11201"/>
                  </a:lnTo>
                  <a:lnTo>
                    <a:pt x="1340" y="11175"/>
                  </a:lnTo>
                  <a:lnTo>
                    <a:pt x="1298" y="11161"/>
                  </a:lnTo>
                  <a:lnTo>
                    <a:pt x="1258" y="11148"/>
                  </a:lnTo>
                  <a:lnTo>
                    <a:pt x="1218" y="11134"/>
                  </a:lnTo>
                  <a:lnTo>
                    <a:pt x="1178" y="11120"/>
                  </a:lnTo>
                  <a:lnTo>
                    <a:pt x="1139" y="11105"/>
                  </a:lnTo>
                  <a:lnTo>
                    <a:pt x="1101" y="11089"/>
                  </a:lnTo>
                  <a:lnTo>
                    <a:pt x="1064" y="11074"/>
                  </a:lnTo>
                  <a:lnTo>
                    <a:pt x="1026" y="11058"/>
                  </a:lnTo>
                  <a:lnTo>
                    <a:pt x="990" y="11042"/>
                  </a:lnTo>
                  <a:lnTo>
                    <a:pt x="954" y="11025"/>
                  </a:lnTo>
                  <a:lnTo>
                    <a:pt x="918" y="11009"/>
                  </a:lnTo>
                  <a:lnTo>
                    <a:pt x="884" y="10991"/>
                  </a:lnTo>
                  <a:lnTo>
                    <a:pt x="849" y="10974"/>
                  </a:lnTo>
                  <a:lnTo>
                    <a:pt x="816" y="10956"/>
                  </a:lnTo>
                  <a:lnTo>
                    <a:pt x="782" y="10938"/>
                  </a:lnTo>
                  <a:lnTo>
                    <a:pt x="750" y="10920"/>
                  </a:lnTo>
                  <a:lnTo>
                    <a:pt x="719" y="10901"/>
                  </a:lnTo>
                  <a:lnTo>
                    <a:pt x="687" y="10882"/>
                  </a:lnTo>
                  <a:lnTo>
                    <a:pt x="656" y="10862"/>
                  </a:lnTo>
                  <a:lnTo>
                    <a:pt x="626" y="10841"/>
                  </a:lnTo>
                  <a:lnTo>
                    <a:pt x="596" y="10821"/>
                  </a:lnTo>
                  <a:lnTo>
                    <a:pt x="567" y="10801"/>
                  </a:lnTo>
                  <a:lnTo>
                    <a:pt x="539" y="10780"/>
                  </a:lnTo>
                  <a:lnTo>
                    <a:pt x="510" y="10758"/>
                  </a:lnTo>
                  <a:lnTo>
                    <a:pt x="484" y="10736"/>
                  </a:lnTo>
                  <a:lnTo>
                    <a:pt x="456" y="10714"/>
                  </a:lnTo>
                  <a:lnTo>
                    <a:pt x="431" y="10691"/>
                  </a:lnTo>
                  <a:lnTo>
                    <a:pt x="405" y="10668"/>
                  </a:lnTo>
                  <a:lnTo>
                    <a:pt x="380" y="10646"/>
                  </a:lnTo>
                  <a:lnTo>
                    <a:pt x="355" y="10622"/>
                  </a:lnTo>
                  <a:lnTo>
                    <a:pt x="332" y="10599"/>
                  </a:lnTo>
                  <a:lnTo>
                    <a:pt x="310" y="10576"/>
                  </a:lnTo>
                  <a:lnTo>
                    <a:pt x="289" y="10551"/>
                  </a:lnTo>
                  <a:lnTo>
                    <a:pt x="267" y="10528"/>
                  </a:lnTo>
                  <a:lnTo>
                    <a:pt x="247" y="10503"/>
                  </a:lnTo>
                  <a:lnTo>
                    <a:pt x="228" y="10480"/>
                  </a:lnTo>
                  <a:lnTo>
                    <a:pt x="209" y="10455"/>
                  </a:lnTo>
                  <a:lnTo>
                    <a:pt x="191" y="10431"/>
                  </a:lnTo>
                  <a:lnTo>
                    <a:pt x="174" y="10407"/>
                  </a:lnTo>
                  <a:lnTo>
                    <a:pt x="158" y="10382"/>
                  </a:lnTo>
                  <a:lnTo>
                    <a:pt x="142" y="10357"/>
                  </a:lnTo>
                  <a:lnTo>
                    <a:pt x="128" y="10332"/>
                  </a:lnTo>
                  <a:lnTo>
                    <a:pt x="114" y="10307"/>
                  </a:lnTo>
                  <a:lnTo>
                    <a:pt x="101" y="10281"/>
                  </a:lnTo>
                  <a:lnTo>
                    <a:pt x="89" y="10256"/>
                  </a:lnTo>
                  <a:lnTo>
                    <a:pt x="77" y="10230"/>
                  </a:lnTo>
                  <a:lnTo>
                    <a:pt x="67" y="10205"/>
                  </a:lnTo>
                  <a:lnTo>
                    <a:pt x="57" y="10179"/>
                  </a:lnTo>
                  <a:lnTo>
                    <a:pt x="48" y="10153"/>
                  </a:lnTo>
                  <a:lnTo>
                    <a:pt x="39" y="10127"/>
                  </a:lnTo>
                  <a:lnTo>
                    <a:pt x="32" y="10100"/>
                  </a:lnTo>
                  <a:lnTo>
                    <a:pt x="25" y="10074"/>
                  </a:lnTo>
                  <a:lnTo>
                    <a:pt x="19" y="10047"/>
                  </a:lnTo>
                  <a:lnTo>
                    <a:pt x="14" y="10021"/>
                  </a:lnTo>
                  <a:lnTo>
                    <a:pt x="9" y="9994"/>
                  </a:lnTo>
                  <a:lnTo>
                    <a:pt x="6" y="9967"/>
                  </a:lnTo>
                  <a:lnTo>
                    <a:pt x="3" y="9940"/>
                  </a:lnTo>
                  <a:lnTo>
                    <a:pt x="1" y="9912"/>
                  </a:lnTo>
                  <a:lnTo>
                    <a:pt x="0" y="9885"/>
                  </a:lnTo>
                  <a:lnTo>
                    <a:pt x="0" y="9857"/>
                  </a:lnTo>
                  <a:lnTo>
                    <a:pt x="0" y="5509"/>
                  </a:lnTo>
                  <a:lnTo>
                    <a:pt x="1" y="5453"/>
                  </a:lnTo>
                  <a:lnTo>
                    <a:pt x="2" y="5398"/>
                  </a:lnTo>
                  <a:lnTo>
                    <a:pt x="5" y="5342"/>
                  </a:lnTo>
                  <a:lnTo>
                    <a:pt x="9" y="5288"/>
                  </a:lnTo>
                  <a:lnTo>
                    <a:pt x="15" y="5235"/>
                  </a:lnTo>
                  <a:lnTo>
                    <a:pt x="21" y="5182"/>
                  </a:lnTo>
                  <a:lnTo>
                    <a:pt x="28" y="5130"/>
                  </a:lnTo>
                  <a:lnTo>
                    <a:pt x="37" y="5079"/>
                  </a:lnTo>
                  <a:lnTo>
                    <a:pt x="47" y="5028"/>
                  </a:lnTo>
                  <a:lnTo>
                    <a:pt x="57" y="4978"/>
                  </a:lnTo>
                  <a:lnTo>
                    <a:pt x="70" y="4929"/>
                  </a:lnTo>
                  <a:lnTo>
                    <a:pt x="83" y="4880"/>
                  </a:lnTo>
                  <a:lnTo>
                    <a:pt x="97" y="4832"/>
                  </a:lnTo>
                  <a:lnTo>
                    <a:pt x="112" y="4785"/>
                  </a:lnTo>
                  <a:lnTo>
                    <a:pt x="129" y="4739"/>
                  </a:lnTo>
                  <a:lnTo>
                    <a:pt x="147" y="4693"/>
                  </a:lnTo>
                  <a:lnTo>
                    <a:pt x="166" y="4648"/>
                  </a:lnTo>
                  <a:lnTo>
                    <a:pt x="187" y="4604"/>
                  </a:lnTo>
                  <a:lnTo>
                    <a:pt x="208" y="4560"/>
                  </a:lnTo>
                  <a:lnTo>
                    <a:pt x="230" y="4518"/>
                  </a:lnTo>
                  <a:lnTo>
                    <a:pt x="255" y="4476"/>
                  </a:lnTo>
                  <a:lnTo>
                    <a:pt x="279" y="4435"/>
                  </a:lnTo>
                  <a:lnTo>
                    <a:pt x="306" y="4393"/>
                  </a:lnTo>
                  <a:lnTo>
                    <a:pt x="332" y="4354"/>
                  </a:lnTo>
                  <a:lnTo>
                    <a:pt x="361" y="4315"/>
                  </a:lnTo>
                  <a:lnTo>
                    <a:pt x="391" y="4275"/>
                  </a:lnTo>
                  <a:lnTo>
                    <a:pt x="421" y="4238"/>
                  </a:lnTo>
                  <a:lnTo>
                    <a:pt x="453" y="4201"/>
                  </a:lnTo>
                  <a:lnTo>
                    <a:pt x="486" y="4165"/>
                  </a:lnTo>
                  <a:lnTo>
                    <a:pt x="520" y="4129"/>
                  </a:lnTo>
                  <a:lnTo>
                    <a:pt x="556" y="4093"/>
                  </a:lnTo>
                  <a:lnTo>
                    <a:pt x="592" y="4059"/>
                  </a:lnTo>
                  <a:lnTo>
                    <a:pt x="629" y="4025"/>
                  </a:lnTo>
                  <a:lnTo>
                    <a:pt x="668" y="3994"/>
                  </a:lnTo>
                  <a:lnTo>
                    <a:pt x="707" y="3963"/>
                  </a:lnTo>
                  <a:lnTo>
                    <a:pt x="747" y="3933"/>
                  </a:lnTo>
                  <a:lnTo>
                    <a:pt x="789" y="3904"/>
                  </a:lnTo>
                  <a:lnTo>
                    <a:pt x="830" y="3876"/>
                  </a:lnTo>
                  <a:lnTo>
                    <a:pt x="873" y="3849"/>
                  </a:lnTo>
                  <a:lnTo>
                    <a:pt x="916" y="3823"/>
                  </a:lnTo>
                  <a:lnTo>
                    <a:pt x="961" y="3799"/>
                  </a:lnTo>
                  <a:lnTo>
                    <a:pt x="1005" y="3775"/>
                  </a:lnTo>
                  <a:lnTo>
                    <a:pt x="1052" y="3752"/>
                  </a:lnTo>
                  <a:lnTo>
                    <a:pt x="1099" y="3731"/>
                  </a:lnTo>
                  <a:lnTo>
                    <a:pt x="1146" y="3711"/>
                  </a:lnTo>
                  <a:lnTo>
                    <a:pt x="1194" y="3691"/>
                  </a:lnTo>
                  <a:lnTo>
                    <a:pt x="1244" y="3672"/>
                  </a:lnTo>
                  <a:lnTo>
                    <a:pt x="1294" y="3655"/>
                  </a:lnTo>
                  <a:lnTo>
                    <a:pt x="1345" y="3640"/>
                  </a:lnTo>
                  <a:lnTo>
                    <a:pt x="1397" y="3624"/>
                  </a:lnTo>
                  <a:lnTo>
                    <a:pt x="1450" y="3610"/>
                  </a:lnTo>
                  <a:lnTo>
                    <a:pt x="1503" y="3597"/>
                  </a:lnTo>
                  <a:lnTo>
                    <a:pt x="1558" y="3584"/>
                  </a:lnTo>
                  <a:lnTo>
                    <a:pt x="1614" y="3574"/>
                  </a:lnTo>
                  <a:lnTo>
                    <a:pt x="1670" y="3564"/>
                  </a:lnTo>
                  <a:lnTo>
                    <a:pt x="1726" y="3554"/>
                  </a:lnTo>
                  <a:lnTo>
                    <a:pt x="1785" y="3547"/>
                  </a:lnTo>
                  <a:lnTo>
                    <a:pt x="1843" y="3540"/>
                  </a:lnTo>
                  <a:lnTo>
                    <a:pt x="1902" y="3534"/>
                  </a:lnTo>
                  <a:lnTo>
                    <a:pt x="1963" y="3530"/>
                  </a:lnTo>
                  <a:lnTo>
                    <a:pt x="2024" y="3526"/>
                  </a:lnTo>
                  <a:lnTo>
                    <a:pt x="2086" y="3524"/>
                  </a:lnTo>
                  <a:lnTo>
                    <a:pt x="2149" y="3522"/>
                  </a:lnTo>
                  <a:lnTo>
                    <a:pt x="2212" y="3522"/>
                  </a:lnTo>
                  <a:lnTo>
                    <a:pt x="2218" y="3517"/>
                  </a:lnTo>
                  <a:lnTo>
                    <a:pt x="2224" y="3514"/>
                  </a:lnTo>
                  <a:lnTo>
                    <a:pt x="2230" y="3513"/>
                  </a:lnTo>
                  <a:lnTo>
                    <a:pt x="2237" y="3512"/>
                  </a:lnTo>
                  <a:lnTo>
                    <a:pt x="2243" y="3512"/>
                  </a:lnTo>
                  <a:lnTo>
                    <a:pt x="2251" y="3512"/>
                  </a:lnTo>
                  <a:lnTo>
                    <a:pt x="2261" y="3512"/>
                  </a:lnTo>
                  <a:lnTo>
                    <a:pt x="2274" y="3512"/>
                  </a:lnTo>
                  <a:lnTo>
                    <a:pt x="2312" y="3514"/>
                  </a:lnTo>
                  <a:lnTo>
                    <a:pt x="2353" y="3516"/>
                  </a:lnTo>
                  <a:lnTo>
                    <a:pt x="2393" y="3517"/>
                  </a:lnTo>
                  <a:lnTo>
                    <a:pt x="2435" y="3519"/>
                  </a:lnTo>
                  <a:lnTo>
                    <a:pt x="2479" y="3520"/>
                  </a:lnTo>
                  <a:lnTo>
                    <a:pt x="2522" y="3520"/>
                  </a:lnTo>
                  <a:lnTo>
                    <a:pt x="2568" y="3522"/>
                  </a:lnTo>
                  <a:lnTo>
                    <a:pt x="2615" y="3522"/>
                  </a:lnTo>
                  <a:lnTo>
                    <a:pt x="2616" y="3516"/>
                  </a:lnTo>
                  <a:lnTo>
                    <a:pt x="2617" y="3511"/>
                  </a:lnTo>
                  <a:lnTo>
                    <a:pt x="2620" y="3505"/>
                  </a:lnTo>
                  <a:lnTo>
                    <a:pt x="2623" y="3498"/>
                  </a:lnTo>
                  <a:lnTo>
                    <a:pt x="2634" y="3483"/>
                  </a:lnTo>
                  <a:lnTo>
                    <a:pt x="2649" y="3466"/>
                  </a:lnTo>
                  <a:lnTo>
                    <a:pt x="2663" y="3450"/>
                  </a:lnTo>
                  <a:lnTo>
                    <a:pt x="2674" y="3439"/>
                  </a:lnTo>
                  <a:lnTo>
                    <a:pt x="2678" y="3434"/>
                  </a:lnTo>
                  <a:lnTo>
                    <a:pt x="2683" y="3431"/>
                  </a:lnTo>
                  <a:lnTo>
                    <a:pt x="2686" y="3430"/>
                  </a:lnTo>
                  <a:lnTo>
                    <a:pt x="2688" y="3429"/>
                  </a:lnTo>
                  <a:lnTo>
                    <a:pt x="2651" y="3417"/>
                  </a:lnTo>
                  <a:lnTo>
                    <a:pt x="2614" y="3406"/>
                  </a:lnTo>
                  <a:lnTo>
                    <a:pt x="2578" y="3393"/>
                  </a:lnTo>
                  <a:lnTo>
                    <a:pt x="2542" y="3380"/>
                  </a:lnTo>
                  <a:lnTo>
                    <a:pt x="2506" y="3366"/>
                  </a:lnTo>
                  <a:lnTo>
                    <a:pt x="2471" y="3351"/>
                  </a:lnTo>
                  <a:lnTo>
                    <a:pt x="2436" y="3337"/>
                  </a:lnTo>
                  <a:lnTo>
                    <a:pt x="2402" y="3322"/>
                  </a:lnTo>
                  <a:lnTo>
                    <a:pt x="2368" y="3306"/>
                  </a:lnTo>
                  <a:lnTo>
                    <a:pt x="2336" y="3289"/>
                  </a:lnTo>
                  <a:lnTo>
                    <a:pt x="2303" y="3272"/>
                  </a:lnTo>
                  <a:lnTo>
                    <a:pt x="2271" y="3255"/>
                  </a:lnTo>
                  <a:lnTo>
                    <a:pt x="2239" y="3237"/>
                  </a:lnTo>
                  <a:lnTo>
                    <a:pt x="2208" y="3218"/>
                  </a:lnTo>
                  <a:lnTo>
                    <a:pt x="2177" y="3198"/>
                  </a:lnTo>
                  <a:lnTo>
                    <a:pt x="2147" y="3178"/>
                  </a:lnTo>
                  <a:lnTo>
                    <a:pt x="2117" y="3158"/>
                  </a:lnTo>
                  <a:lnTo>
                    <a:pt x="2087" y="3137"/>
                  </a:lnTo>
                  <a:lnTo>
                    <a:pt x="2058" y="3115"/>
                  </a:lnTo>
                  <a:lnTo>
                    <a:pt x="2030" y="3093"/>
                  </a:lnTo>
                  <a:lnTo>
                    <a:pt x="2002" y="3071"/>
                  </a:lnTo>
                  <a:lnTo>
                    <a:pt x="1975" y="3047"/>
                  </a:lnTo>
                  <a:lnTo>
                    <a:pt x="1948" y="3024"/>
                  </a:lnTo>
                  <a:lnTo>
                    <a:pt x="1921" y="3000"/>
                  </a:lnTo>
                  <a:lnTo>
                    <a:pt x="1895" y="2975"/>
                  </a:lnTo>
                  <a:lnTo>
                    <a:pt x="1869" y="2950"/>
                  </a:lnTo>
                  <a:lnTo>
                    <a:pt x="1844" y="2924"/>
                  </a:lnTo>
                  <a:lnTo>
                    <a:pt x="1820" y="2898"/>
                  </a:lnTo>
                  <a:lnTo>
                    <a:pt x="1795" y="2871"/>
                  </a:lnTo>
                  <a:lnTo>
                    <a:pt x="1771" y="2843"/>
                  </a:lnTo>
                  <a:lnTo>
                    <a:pt x="1747" y="2816"/>
                  </a:lnTo>
                  <a:lnTo>
                    <a:pt x="1725" y="2787"/>
                  </a:lnTo>
                  <a:lnTo>
                    <a:pt x="1703" y="2757"/>
                  </a:lnTo>
                  <a:lnTo>
                    <a:pt x="1682" y="2729"/>
                  </a:lnTo>
                  <a:lnTo>
                    <a:pt x="1660" y="2699"/>
                  </a:lnTo>
                  <a:lnTo>
                    <a:pt x="1640" y="2669"/>
                  </a:lnTo>
                  <a:lnTo>
                    <a:pt x="1621" y="2638"/>
                  </a:lnTo>
                  <a:lnTo>
                    <a:pt x="1603" y="2608"/>
                  </a:lnTo>
                  <a:lnTo>
                    <a:pt x="1585" y="2578"/>
                  </a:lnTo>
                  <a:lnTo>
                    <a:pt x="1568" y="2547"/>
                  </a:lnTo>
                  <a:lnTo>
                    <a:pt x="1551" y="2516"/>
                  </a:lnTo>
                  <a:lnTo>
                    <a:pt x="1535" y="2484"/>
                  </a:lnTo>
                  <a:lnTo>
                    <a:pt x="1520" y="2452"/>
                  </a:lnTo>
                  <a:lnTo>
                    <a:pt x="1506" y="2420"/>
                  </a:lnTo>
                  <a:lnTo>
                    <a:pt x="1493" y="2388"/>
                  </a:lnTo>
                  <a:lnTo>
                    <a:pt x="1479" y="2356"/>
                  </a:lnTo>
                  <a:lnTo>
                    <a:pt x="1467" y="2324"/>
                  </a:lnTo>
                  <a:lnTo>
                    <a:pt x="1455" y="2291"/>
                  </a:lnTo>
                  <a:lnTo>
                    <a:pt x="1445" y="2258"/>
                  </a:lnTo>
                  <a:lnTo>
                    <a:pt x="1434" y="2225"/>
                  </a:lnTo>
                  <a:lnTo>
                    <a:pt x="1425" y="2191"/>
                  </a:lnTo>
                  <a:lnTo>
                    <a:pt x="1416" y="2157"/>
                  </a:lnTo>
                  <a:lnTo>
                    <a:pt x="1408" y="2123"/>
                  </a:lnTo>
                  <a:lnTo>
                    <a:pt x="1400" y="2089"/>
                  </a:lnTo>
                  <a:lnTo>
                    <a:pt x="1394" y="2054"/>
                  </a:lnTo>
                  <a:lnTo>
                    <a:pt x="1389" y="2018"/>
                  </a:lnTo>
                  <a:lnTo>
                    <a:pt x="1383" y="1983"/>
                  </a:lnTo>
                  <a:lnTo>
                    <a:pt x="1378" y="1948"/>
                  </a:lnTo>
                  <a:lnTo>
                    <a:pt x="1375" y="1912"/>
                  </a:lnTo>
                  <a:lnTo>
                    <a:pt x="1372" y="1876"/>
                  </a:lnTo>
                  <a:lnTo>
                    <a:pt x="1368" y="1840"/>
                  </a:lnTo>
                  <a:lnTo>
                    <a:pt x="1367" y="1804"/>
                  </a:lnTo>
                  <a:lnTo>
                    <a:pt x="1366" y="1767"/>
                  </a:lnTo>
                  <a:lnTo>
                    <a:pt x="1365" y="1729"/>
                  </a:lnTo>
                  <a:lnTo>
                    <a:pt x="1366" y="1686"/>
                  </a:lnTo>
                  <a:lnTo>
                    <a:pt x="1367" y="1641"/>
                  </a:lnTo>
                  <a:lnTo>
                    <a:pt x="1370" y="1598"/>
                  </a:lnTo>
                  <a:lnTo>
                    <a:pt x="1374" y="1555"/>
                  </a:lnTo>
                  <a:lnTo>
                    <a:pt x="1378" y="1511"/>
                  </a:lnTo>
                  <a:lnTo>
                    <a:pt x="1383" y="1469"/>
                  </a:lnTo>
                  <a:lnTo>
                    <a:pt x="1390" y="1427"/>
                  </a:lnTo>
                  <a:lnTo>
                    <a:pt x="1397" y="1386"/>
                  </a:lnTo>
                  <a:lnTo>
                    <a:pt x="1405" y="1345"/>
                  </a:lnTo>
                  <a:lnTo>
                    <a:pt x="1415" y="1304"/>
                  </a:lnTo>
                  <a:lnTo>
                    <a:pt x="1426" y="1264"/>
                  </a:lnTo>
                  <a:lnTo>
                    <a:pt x="1437" y="1223"/>
                  </a:lnTo>
                  <a:lnTo>
                    <a:pt x="1449" y="1184"/>
                  </a:lnTo>
                  <a:lnTo>
                    <a:pt x="1463" y="1145"/>
                  </a:lnTo>
                  <a:lnTo>
                    <a:pt x="1477" y="1106"/>
                  </a:lnTo>
                  <a:lnTo>
                    <a:pt x="1493" y="1068"/>
                  </a:lnTo>
                  <a:lnTo>
                    <a:pt x="1508" y="1030"/>
                  </a:lnTo>
                  <a:lnTo>
                    <a:pt x="1527" y="993"/>
                  </a:lnTo>
                  <a:lnTo>
                    <a:pt x="1545" y="955"/>
                  </a:lnTo>
                  <a:lnTo>
                    <a:pt x="1564" y="919"/>
                  </a:lnTo>
                  <a:lnTo>
                    <a:pt x="1585" y="883"/>
                  </a:lnTo>
                  <a:lnTo>
                    <a:pt x="1606" y="847"/>
                  </a:lnTo>
                  <a:lnTo>
                    <a:pt x="1628" y="811"/>
                  </a:lnTo>
                  <a:lnTo>
                    <a:pt x="1652" y="776"/>
                  </a:lnTo>
                  <a:lnTo>
                    <a:pt x="1676" y="742"/>
                  </a:lnTo>
                  <a:lnTo>
                    <a:pt x="1702" y="708"/>
                  </a:lnTo>
                  <a:lnTo>
                    <a:pt x="1728" y="674"/>
                  </a:lnTo>
                  <a:lnTo>
                    <a:pt x="1756" y="640"/>
                  </a:lnTo>
                  <a:lnTo>
                    <a:pt x="1783" y="607"/>
                  </a:lnTo>
                  <a:lnTo>
                    <a:pt x="1813" y="574"/>
                  </a:lnTo>
                  <a:lnTo>
                    <a:pt x="1844" y="542"/>
                  </a:lnTo>
                  <a:lnTo>
                    <a:pt x="1875" y="510"/>
                  </a:lnTo>
                  <a:lnTo>
                    <a:pt x="1907" y="478"/>
                  </a:lnTo>
                  <a:lnTo>
                    <a:pt x="1940" y="448"/>
                  </a:lnTo>
                  <a:lnTo>
                    <a:pt x="1971" y="419"/>
                  </a:lnTo>
                  <a:lnTo>
                    <a:pt x="2005" y="390"/>
                  </a:lnTo>
                  <a:lnTo>
                    <a:pt x="2038" y="362"/>
                  </a:lnTo>
                  <a:lnTo>
                    <a:pt x="2072" y="336"/>
                  </a:lnTo>
                  <a:lnTo>
                    <a:pt x="2106" y="311"/>
                  </a:lnTo>
                  <a:lnTo>
                    <a:pt x="2141" y="287"/>
                  </a:lnTo>
                  <a:lnTo>
                    <a:pt x="2176" y="263"/>
                  </a:lnTo>
                  <a:lnTo>
                    <a:pt x="2211" y="240"/>
                  </a:lnTo>
                  <a:lnTo>
                    <a:pt x="2247" y="219"/>
                  </a:lnTo>
                  <a:lnTo>
                    <a:pt x="2284" y="199"/>
                  </a:lnTo>
                  <a:lnTo>
                    <a:pt x="2320" y="179"/>
                  </a:lnTo>
                  <a:lnTo>
                    <a:pt x="2357" y="160"/>
                  </a:lnTo>
                  <a:lnTo>
                    <a:pt x="2395" y="143"/>
                  </a:lnTo>
                  <a:lnTo>
                    <a:pt x="2432" y="127"/>
                  </a:lnTo>
                  <a:lnTo>
                    <a:pt x="2470" y="111"/>
                  </a:lnTo>
                  <a:lnTo>
                    <a:pt x="2510" y="98"/>
                  </a:lnTo>
                  <a:lnTo>
                    <a:pt x="2549" y="84"/>
                  </a:lnTo>
                  <a:lnTo>
                    <a:pt x="2588" y="71"/>
                  </a:lnTo>
                  <a:lnTo>
                    <a:pt x="2628" y="60"/>
                  </a:lnTo>
                  <a:lnTo>
                    <a:pt x="2668" y="50"/>
                  </a:lnTo>
                  <a:lnTo>
                    <a:pt x="2709" y="40"/>
                  </a:lnTo>
                  <a:lnTo>
                    <a:pt x="2750" y="32"/>
                  </a:lnTo>
                  <a:lnTo>
                    <a:pt x="2791" y="24"/>
                  </a:lnTo>
                  <a:lnTo>
                    <a:pt x="2833" y="18"/>
                  </a:lnTo>
                  <a:lnTo>
                    <a:pt x="2876" y="13"/>
                  </a:lnTo>
                  <a:lnTo>
                    <a:pt x="2918" y="7"/>
                  </a:lnTo>
                  <a:lnTo>
                    <a:pt x="2962" y="4"/>
                  </a:lnTo>
                  <a:lnTo>
                    <a:pt x="3005" y="2"/>
                  </a:lnTo>
                  <a:lnTo>
                    <a:pt x="3049" y="1"/>
                  </a:lnTo>
                  <a:lnTo>
                    <a:pt x="3094" y="0"/>
                  </a:lnTo>
                  <a:lnTo>
                    <a:pt x="3138" y="1"/>
                  </a:lnTo>
                  <a:lnTo>
                    <a:pt x="3183" y="2"/>
                  </a:lnTo>
                  <a:lnTo>
                    <a:pt x="3226" y="4"/>
                  </a:lnTo>
                  <a:lnTo>
                    <a:pt x="3270" y="7"/>
                  </a:lnTo>
                  <a:lnTo>
                    <a:pt x="3312" y="13"/>
                  </a:lnTo>
                  <a:lnTo>
                    <a:pt x="3356" y="18"/>
                  </a:lnTo>
                  <a:lnTo>
                    <a:pt x="3397" y="24"/>
                  </a:lnTo>
                  <a:lnTo>
                    <a:pt x="3440" y="32"/>
                  </a:lnTo>
                  <a:lnTo>
                    <a:pt x="3481" y="40"/>
                  </a:lnTo>
                  <a:lnTo>
                    <a:pt x="3521" y="50"/>
                  </a:lnTo>
                  <a:lnTo>
                    <a:pt x="3563" y="60"/>
                  </a:lnTo>
                  <a:lnTo>
                    <a:pt x="3602" y="71"/>
                  </a:lnTo>
                  <a:lnTo>
                    <a:pt x="3643" y="84"/>
                  </a:lnTo>
                  <a:lnTo>
                    <a:pt x="3682" y="98"/>
                  </a:lnTo>
                  <a:lnTo>
                    <a:pt x="3721" y="111"/>
                  </a:lnTo>
                  <a:lnTo>
                    <a:pt x="3759" y="127"/>
                  </a:lnTo>
                  <a:lnTo>
                    <a:pt x="3798" y="143"/>
                  </a:lnTo>
                  <a:lnTo>
                    <a:pt x="3835" y="160"/>
                  </a:lnTo>
                  <a:lnTo>
                    <a:pt x="3873" y="179"/>
                  </a:lnTo>
                  <a:lnTo>
                    <a:pt x="3909" y="199"/>
                  </a:lnTo>
                  <a:lnTo>
                    <a:pt x="3946" y="219"/>
                  </a:lnTo>
                  <a:lnTo>
                    <a:pt x="3982" y="240"/>
                  </a:lnTo>
                  <a:lnTo>
                    <a:pt x="4017" y="263"/>
                  </a:lnTo>
                  <a:lnTo>
                    <a:pt x="4053" y="287"/>
                  </a:lnTo>
                  <a:lnTo>
                    <a:pt x="4088" y="311"/>
                  </a:lnTo>
                  <a:lnTo>
                    <a:pt x="4122" y="336"/>
                  </a:lnTo>
                  <a:lnTo>
                    <a:pt x="4156" y="362"/>
                  </a:lnTo>
                  <a:lnTo>
                    <a:pt x="4190" y="390"/>
                  </a:lnTo>
                  <a:lnTo>
                    <a:pt x="4223" y="419"/>
                  </a:lnTo>
                  <a:lnTo>
                    <a:pt x="4256" y="448"/>
                  </a:lnTo>
                  <a:lnTo>
                    <a:pt x="4289" y="478"/>
                  </a:lnTo>
                  <a:lnTo>
                    <a:pt x="4321" y="510"/>
                  </a:lnTo>
                  <a:lnTo>
                    <a:pt x="4353" y="542"/>
                  </a:lnTo>
                  <a:lnTo>
                    <a:pt x="4383" y="574"/>
                  </a:lnTo>
                  <a:lnTo>
                    <a:pt x="4412" y="607"/>
                  </a:lnTo>
                  <a:lnTo>
                    <a:pt x="4440" y="640"/>
                  </a:lnTo>
                  <a:lnTo>
                    <a:pt x="4467" y="674"/>
                  </a:lnTo>
                  <a:lnTo>
                    <a:pt x="4493" y="708"/>
                  </a:lnTo>
                  <a:lnTo>
                    <a:pt x="4518" y="742"/>
                  </a:lnTo>
                  <a:lnTo>
                    <a:pt x="4543" y="776"/>
                  </a:lnTo>
                  <a:lnTo>
                    <a:pt x="4566" y="811"/>
                  </a:lnTo>
                  <a:lnTo>
                    <a:pt x="4588" y="847"/>
                  </a:lnTo>
                  <a:lnTo>
                    <a:pt x="4610" y="883"/>
                  </a:lnTo>
                  <a:lnTo>
                    <a:pt x="4630" y="919"/>
                  </a:lnTo>
                  <a:lnTo>
                    <a:pt x="4649" y="955"/>
                  </a:lnTo>
                  <a:lnTo>
                    <a:pt x="4667" y="993"/>
                  </a:lnTo>
                  <a:lnTo>
                    <a:pt x="4685" y="1030"/>
                  </a:lnTo>
                  <a:lnTo>
                    <a:pt x="4701" y="1068"/>
                  </a:lnTo>
                  <a:lnTo>
                    <a:pt x="4716" y="1106"/>
                  </a:lnTo>
                  <a:lnTo>
                    <a:pt x="4731" y="1145"/>
                  </a:lnTo>
                  <a:lnTo>
                    <a:pt x="4745" y="1184"/>
                  </a:lnTo>
                  <a:lnTo>
                    <a:pt x="4756" y="1223"/>
                  </a:lnTo>
                  <a:lnTo>
                    <a:pt x="4768" y="1264"/>
                  </a:lnTo>
                  <a:lnTo>
                    <a:pt x="4779" y="1304"/>
                  </a:lnTo>
                  <a:lnTo>
                    <a:pt x="4788" y="1345"/>
                  </a:lnTo>
                  <a:lnTo>
                    <a:pt x="4797" y="1386"/>
                  </a:lnTo>
                  <a:lnTo>
                    <a:pt x="4803" y="1427"/>
                  </a:lnTo>
                  <a:lnTo>
                    <a:pt x="4810" y="1469"/>
                  </a:lnTo>
                  <a:lnTo>
                    <a:pt x="4816" y="1511"/>
                  </a:lnTo>
                  <a:lnTo>
                    <a:pt x="4820" y="1555"/>
                  </a:lnTo>
                  <a:lnTo>
                    <a:pt x="4823" y="1598"/>
                  </a:lnTo>
                  <a:lnTo>
                    <a:pt x="4825" y="1641"/>
                  </a:lnTo>
                  <a:lnTo>
                    <a:pt x="4827" y="1686"/>
                  </a:lnTo>
                  <a:lnTo>
                    <a:pt x="4827" y="1729"/>
                  </a:lnTo>
                  <a:lnTo>
                    <a:pt x="4827" y="1768"/>
                  </a:lnTo>
                  <a:lnTo>
                    <a:pt x="4826" y="1806"/>
                  </a:lnTo>
                  <a:lnTo>
                    <a:pt x="4824" y="1843"/>
                  </a:lnTo>
                  <a:lnTo>
                    <a:pt x="4822" y="1880"/>
                  </a:lnTo>
                  <a:lnTo>
                    <a:pt x="4818" y="1917"/>
                  </a:lnTo>
                  <a:lnTo>
                    <a:pt x="4814" y="1954"/>
                  </a:lnTo>
                  <a:lnTo>
                    <a:pt x="4808" y="1990"/>
                  </a:lnTo>
                  <a:lnTo>
                    <a:pt x="4803" y="2027"/>
                  </a:lnTo>
                  <a:lnTo>
                    <a:pt x="4797" y="2062"/>
                  </a:lnTo>
                  <a:lnTo>
                    <a:pt x="4789" y="2098"/>
                  </a:lnTo>
                  <a:lnTo>
                    <a:pt x="4781" y="2134"/>
                  </a:lnTo>
                  <a:lnTo>
                    <a:pt x="4772" y="2169"/>
                  </a:lnTo>
                  <a:lnTo>
                    <a:pt x="4763" y="2204"/>
                  </a:lnTo>
                  <a:lnTo>
                    <a:pt x="4752" y="2240"/>
                  </a:lnTo>
                  <a:lnTo>
                    <a:pt x="4740" y="2274"/>
                  </a:lnTo>
                  <a:lnTo>
                    <a:pt x="4729" y="2308"/>
                  </a:lnTo>
                  <a:lnTo>
                    <a:pt x="4716" y="2342"/>
                  </a:lnTo>
                  <a:lnTo>
                    <a:pt x="4702" y="2376"/>
                  </a:lnTo>
                  <a:lnTo>
                    <a:pt x="4688" y="2410"/>
                  </a:lnTo>
                  <a:lnTo>
                    <a:pt x="4673" y="2443"/>
                  </a:lnTo>
                  <a:lnTo>
                    <a:pt x="4657" y="2476"/>
                  </a:lnTo>
                  <a:lnTo>
                    <a:pt x="4641" y="2508"/>
                  </a:lnTo>
                  <a:lnTo>
                    <a:pt x="4624" y="2541"/>
                  </a:lnTo>
                  <a:lnTo>
                    <a:pt x="4605" y="2573"/>
                  </a:lnTo>
                  <a:lnTo>
                    <a:pt x="4586" y="2606"/>
                  </a:lnTo>
                  <a:lnTo>
                    <a:pt x="4566" y="2638"/>
                  </a:lnTo>
                  <a:lnTo>
                    <a:pt x="4546" y="2669"/>
                  </a:lnTo>
                  <a:lnTo>
                    <a:pt x="4525" y="2701"/>
                  </a:lnTo>
                  <a:lnTo>
                    <a:pt x="4502" y="2732"/>
                  </a:lnTo>
                  <a:lnTo>
                    <a:pt x="4480" y="2763"/>
                  </a:lnTo>
                  <a:lnTo>
                    <a:pt x="4456" y="2793"/>
                  </a:lnTo>
                  <a:lnTo>
                    <a:pt x="4431" y="2824"/>
                  </a:lnTo>
                  <a:lnTo>
                    <a:pt x="4407" y="2853"/>
                  </a:lnTo>
                  <a:lnTo>
                    <a:pt x="4381" y="2883"/>
                  </a:lnTo>
                  <a:lnTo>
                    <a:pt x="4356" y="2910"/>
                  </a:lnTo>
                  <a:lnTo>
                    <a:pt x="4329" y="2938"/>
                  </a:lnTo>
                  <a:lnTo>
                    <a:pt x="4303" y="2965"/>
                  </a:lnTo>
                  <a:lnTo>
                    <a:pt x="4276" y="2991"/>
                  </a:lnTo>
                  <a:lnTo>
                    <a:pt x="4249" y="3017"/>
                  </a:lnTo>
                  <a:lnTo>
                    <a:pt x="4220" y="3041"/>
                  </a:lnTo>
                  <a:lnTo>
                    <a:pt x="4192" y="3066"/>
                  </a:lnTo>
                  <a:lnTo>
                    <a:pt x="4164" y="3089"/>
                  </a:lnTo>
                  <a:lnTo>
                    <a:pt x="4134" y="3112"/>
                  </a:lnTo>
                  <a:lnTo>
                    <a:pt x="4105" y="3134"/>
                  </a:lnTo>
                  <a:lnTo>
                    <a:pt x="4075" y="3155"/>
                  </a:lnTo>
                  <a:lnTo>
                    <a:pt x="4045" y="3176"/>
                  </a:lnTo>
                  <a:lnTo>
                    <a:pt x="4014" y="3196"/>
                  </a:lnTo>
                  <a:lnTo>
                    <a:pt x="3982" y="3215"/>
                  </a:lnTo>
                  <a:lnTo>
                    <a:pt x="3950" y="3233"/>
                  </a:lnTo>
                  <a:lnTo>
                    <a:pt x="3919" y="3252"/>
                  </a:lnTo>
                  <a:lnTo>
                    <a:pt x="3887" y="3269"/>
                  </a:lnTo>
                  <a:lnTo>
                    <a:pt x="3854" y="3286"/>
                  </a:lnTo>
                  <a:lnTo>
                    <a:pt x="3820" y="3301"/>
                  </a:lnTo>
                  <a:lnTo>
                    <a:pt x="3786" y="3316"/>
                  </a:lnTo>
                  <a:lnTo>
                    <a:pt x="3752" y="3331"/>
                  </a:lnTo>
                  <a:lnTo>
                    <a:pt x="3718" y="3344"/>
                  </a:lnTo>
                  <a:lnTo>
                    <a:pt x="3683" y="3358"/>
                  </a:lnTo>
                  <a:lnTo>
                    <a:pt x="3647" y="3370"/>
                  </a:lnTo>
                  <a:lnTo>
                    <a:pt x="3611" y="3381"/>
                  </a:lnTo>
                  <a:lnTo>
                    <a:pt x="3575" y="3393"/>
                  </a:lnTo>
                  <a:lnTo>
                    <a:pt x="3538" y="3402"/>
                  </a:lnTo>
                  <a:lnTo>
                    <a:pt x="3500" y="3412"/>
                  </a:lnTo>
                  <a:lnTo>
                    <a:pt x="3463" y="3421"/>
                  </a:lnTo>
                  <a:lnTo>
                    <a:pt x="3425" y="3429"/>
                  </a:lnTo>
                  <a:lnTo>
                    <a:pt x="3438" y="3443"/>
                  </a:lnTo>
                  <a:lnTo>
                    <a:pt x="3449" y="3456"/>
                  </a:lnTo>
                  <a:lnTo>
                    <a:pt x="3459" y="3468"/>
                  </a:lnTo>
                  <a:lnTo>
                    <a:pt x="3466" y="3480"/>
                  </a:lnTo>
                  <a:lnTo>
                    <a:pt x="3473" y="3491"/>
                  </a:lnTo>
                  <a:lnTo>
                    <a:pt x="3477" y="3501"/>
                  </a:lnTo>
                  <a:lnTo>
                    <a:pt x="3479" y="3512"/>
                  </a:lnTo>
                  <a:lnTo>
                    <a:pt x="3480" y="35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1000">
                <a:latin typeface="+mj-lt"/>
              </a:endParaRPr>
            </a:p>
          </p:txBody>
        </p:sp>
        <p:sp>
          <p:nvSpPr>
            <p:cNvPr id="20" name="Heart 19"/>
            <p:cNvSpPr/>
            <p:nvPr/>
          </p:nvSpPr>
          <p:spPr>
            <a:xfrm rot="17564456">
              <a:off x="4591976" y="7205218"/>
              <a:ext cx="250568" cy="250568"/>
            </a:xfrm>
            <a:prstGeom prst="hear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017157" y="294085"/>
            <a:ext cx="822463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Podnikateľ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997837" y="294804"/>
            <a:ext cx="479082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Štát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853212" y="280614"/>
            <a:ext cx="936033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Tretí sektor</a:t>
            </a:r>
          </a:p>
        </p:txBody>
      </p:sp>
      <p:sp>
        <p:nvSpPr>
          <p:cNvPr id="24" name="Freeform 4923"/>
          <p:cNvSpPr>
            <a:spLocks noEditPoints="1"/>
          </p:cNvSpPr>
          <p:nvPr/>
        </p:nvSpPr>
        <p:spPr bwMode="auto">
          <a:xfrm>
            <a:off x="7813284" y="1164789"/>
            <a:ext cx="368884" cy="279298"/>
          </a:xfrm>
          <a:custGeom>
            <a:avLst/>
            <a:gdLst>
              <a:gd name="T0" fmla="*/ 310 w 360"/>
              <a:gd name="T1" fmla="*/ 80 h 330"/>
              <a:gd name="T2" fmla="*/ 310 w 360"/>
              <a:gd name="T3" fmla="*/ 36 h 330"/>
              <a:gd name="T4" fmla="*/ 310 w 360"/>
              <a:gd name="T5" fmla="*/ 34 h 330"/>
              <a:gd name="T6" fmla="*/ 310 w 360"/>
              <a:gd name="T7" fmla="*/ 32 h 330"/>
              <a:gd name="T8" fmla="*/ 310 w 360"/>
              <a:gd name="T9" fmla="*/ 32 h 330"/>
              <a:gd name="T10" fmla="*/ 310 w 360"/>
              <a:gd name="T11" fmla="*/ 32 h 330"/>
              <a:gd name="T12" fmla="*/ 308 w 360"/>
              <a:gd name="T13" fmla="*/ 30 h 330"/>
              <a:gd name="T14" fmla="*/ 308 w 360"/>
              <a:gd name="T15" fmla="*/ 30 h 330"/>
              <a:gd name="T16" fmla="*/ 308 w 360"/>
              <a:gd name="T17" fmla="*/ 28 h 330"/>
              <a:gd name="T18" fmla="*/ 306 w 360"/>
              <a:gd name="T19" fmla="*/ 28 h 330"/>
              <a:gd name="T20" fmla="*/ 274 w 360"/>
              <a:gd name="T21" fmla="*/ 12 h 330"/>
              <a:gd name="T22" fmla="*/ 272 w 360"/>
              <a:gd name="T23" fmla="*/ 12 h 330"/>
              <a:gd name="T24" fmla="*/ 254 w 360"/>
              <a:gd name="T25" fmla="*/ 20 h 330"/>
              <a:gd name="T26" fmla="*/ 238 w 360"/>
              <a:gd name="T27" fmla="*/ 2 h 330"/>
              <a:gd name="T28" fmla="*/ 226 w 360"/>
              <a:gd name="T29" fmla="*/ 0 h 330"/>
              <a:gd name="T30" fmla="*/ 110 w 360"/>
              <a:gd name="T31" fmla="*/ 58 h 330"/>
              <a:gd name="T32" fmla="*/ 110 w 360"/>
              <a:gd name="T33" fmla="*/ 60 h 330"/>
              <a:gd name="T34" fmla="*/ 108 w 360"/>
              <a:gd name="T35" fmla="*/ 60 h 330"/>
              <a:gd name="T36" fmla="*/ 108 w 360"/>
              <a:gd name="T37" fmla="*/ 60 h 330"/>
              <a:gd name="T38" fmla="*/ 2 w 360"/>
              <a:gd name="T39" fmla="*/ 158 h 330"/>
              <a:gd name="T40" fmla="*/ 0 w 360"/>
              <a:gd name="T41" fmla="*/ 170 h 330"/>
              <a:gd name="T42" fmla="*/ 4 w 360"/>
              <a:gd name="T43" fmla="*/ 174 h 330"/>
              <a:gd name="T44" fmla="*/ 10 w 360"/>
              <a:gd name="T45" fmla="*/ 176 h 330"/>
              <a:gd name="T46" fmla="*/ 40 w 360"/>
              <a:gd name="T47" fmla="*/ 172 h 330"/>
              <a:gd name="T48" fmla="*/ 40 w 360"/>
              <a:gd name="T49" fmla="*/ 304 h 330"/>
              <a:gd name="T50" fmla="*/ 44 w 360"/>
              <a:gd name="T51" fmla="*/ 312 h 330"/>
              <a:gd name="T52" fmla="*/ 50 w 360"/>
              <a:gd name="T53" fmla="*/ 314 h 330"/>
              <a:gd name="T54" fmla="*/ 220 w 360"/>
              <a:gd name="T55" fmla="*/ 330 h 330"/>
              <a:gd name="T56" fmla="*/ 220 w 360"/>
              <a:gd name="T57" fmla="*/ 330 h 330"/>
              <a:gd name="T58" fmla="*/ 224 w 360"/>
              <a:gd name="T59" fmla="*/ 330 h 330"/>
              <a:gd name="T60" fmla="*/ 224 w 360"/>
              <a:gd name="T61" fmla="*/ 330 h 330"/>
              <a:gd name="T62" fmla="*/ 322 w 360"/>
              <a:gd name="T63" fmla="*/ 282 h 330"/>
              <a:gd name="T64" fmla="*/ 326 w 360"/>
              <a:gd name="T65" fmla="*/ 278 h 330"/>
              <a:gd name="T66" fmla="*/ 326 w 360"/>
              <a:gd name="T67" fmla="*/ 160 h 330"/>
              <a:gd name="T68" fmla="*/ 356 w 360"/>
              <a:gd name="T69" fmla="*/ 146 h 330"/>
              <a:gd name="T70" fmla="*/ 360 w 360"/>
              <a:gd name="T71" fmla="*/ 138 h 330"/>
              <a:gd name="T72" fmla="*/ 360 w 360"/>
              <a:gd name="T73" fmla="*/ 134 h 330"/>
              <a:gd name="T74" fmla="*/ 358 w 360"/>
              <a:gd name="T75" fmla="*/ 130 h 330"/>
              <a:gd name="T76" fmla="*/ 150 w 360"/>
              <a:gd name="T77" fmla="*/ 304 h 330"/>
              <a:gd name="T78" fmla="*/ 150 w 360"/>
              <a:gd name="T79" fmla="*/ 208 h 330"/>
              <a:gd name="T80" fmla="*/ 144 w 360"/>
              <a:gd name="T81" fmla="*/ 192 h 330"/>
              <a:gd name="T82" fmla="*/ 128 w 360"/>
              <a:gd name="T83" fmla="*/ 184 h 330"/>
              <a:gd name="T84" fmla="*/ 120 w 360"/>
              <a:gd name="T85" fmla="*/ 184 h 330"/>
              <a:gd name="T86" fmla="*/ 108 w 360"/>
              <a:gd name="T87" fmla="*/ 196 h 330"/>
              <a:gd name="T88" fmla="*/ 106 w 360"/>
              <a:gd name="T89" fmla="*/ 300 h 330"/>
              <a:gd name="T90" fmla="*/ 60 w 360"/>
              <a:gd name="T91" fmla="*/ 138 h 330"/>
              <a:gd name="T92" fmla="*/ 210 w 360"/>
              <a:gd name="T93" fmla="*/ 182 h 330"/>
              <a:gd name="T94" fmla="*/ 272 w 360"/>
              <a:gd name="T95" fmla="*/ 28 h 330"/>
              <a:gd name="T96" fmla="*/ 264 w 360"/>
              <a:gd name="T97" fmla="*/ 46 h 330"/>
              <a:gd name="T98" fmla="*/ 272 w 360"/>
              <a:gd name="T99" fmla="*/ 28 h 330"/>
              <a:gd name="T100" fmla="*/ 294 w 360"/>
              <a:gd name="T101" fmla="*/ 124 h 330"/>
              <a:gd name="T102" fmla="*/ 272 w 360"/>
              <a:gd name="T103" fmla="*/ 60 h 330"/>
              <a:gd name="T104" fmla="*/ 240 w 360"/>
              <a:gd name="T105" fmla="*/ 52 h 330"/>
              <a:gd name="T106" fmla="*/ 256 w 360"/>
              <a:gd name="T107" fmla="*/ 136 h 330"/>
              <a:gd name="T108" fmla="*/ 240 w 360"/>
              <a:gd name="T109" fmla="*/ 52 h 330"/>
              <a:gd name="T110" fmla="*/ 230 w 360"/>
              <a:gd name="T111" fmla="*/ 304 h 330"/>
              <a:gd name="T112" fmla="*/ 230 w 360"/>
              <a:gd name="T113" fmla="*/ 204 h 330"/>
              <a:gd name="T114" fmla="*/ 236 w 360"/>
              <a:gd name="T115" fmla="*/ 206 h 330"/>
              <a:gd name="T116" fmla="*/ 306 w 360"/>
              <a:gd name="T117" fmla="*/ 17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0" h="330">
                <a:moveTo>
                  <a:pt x="358" y="130"/>
                </a:moveTo>
                <a:lnTo>
                  <a:pt x="310" y="80"/>
                </a:lnTo>
                <a:lnTo>
                  <a:pt x="310" y="36"/>
                </a:lnTo>
                <a:lnTo>
                  <a:pt x="310" y="36"/>
                </a:lnTo>
                <a:lnTo>
                  <a:pt x="310" y="34"/>
                </a:lnTo>
                <a:lnTo>
                  <a:pt x="310" y="34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10" y="32"/>
                </a:lnTo>
                <a:lnTo>
                  <a:pt x="308" y="30"/>
                </a:lnTo>
                <a:lnTo>
                  <a:pt x="308" y="30"/>
                </a:lnTo>
                <a:lnTo>
                  <a:pt x="308" y="30"/>
                </a:lnTo>
                <a:lnTo>
                  <a:pt x="308" y="30"/>
                </a:lnTo>
                <a:lnTo>
                  <a:pt x="308" y="28"/>
                </a:lnTo>
                <a:lnTo>
                  <a:pt x="308" y="28"/>
                </a:lnTo>
                <a:lnTo>
                  <a:pt x="306" y="28"/>
                </a:lnTo>
                <a:lnTo>
                  <a:pt x="306" y="28"/>
                </a:lnTo>
                <a:lnTo>
                  <a:pt x="306" y="28"/>
                </a:lnTo>
                <a:lnTo>
                  <a:pt x="274" y="12"/>
                </a:lnTo>
                <a:lnTo>
                  <a:pt x="274" y="12"/>
                </a:lnTo>
                <a:lnTo>
                  <a:pt x="272" y="12"/>
                </a:lnTo>
                <a:lnTo>
                  <a:pt x="268" y="12"/>
                </a:lnTo>
                <a:lnTo>
                  <a:pt x="254" y="20"/>
                </a:lnTo>
                <a:lnTo>
                  <a:pt x="238" y="2"/>
                </a:lnTo>
                <a:lnTo>
                  <a:pt x="238" y="2"/>
                </a:lnTo>
                <a:lnTo>
                  <a:pt x="232" y="0"/>
                </a:lnTo>
                <a:lnTo>
                  <a:pt x="226" y="0"/>
                </a:lnTo>
                <a:lnTo>
                  <a:pt x="114" y="58"/>
                </a:lnTo>
                <a:lnTo>
                  <a:pt x="110" y="58"/>
                </a:lnTo>
                <a:lnTo>
                  <a:pt x="110" y="58"/>
                </a:lnTo>
                <a:lnTo>
                  <a:pt x="110" y="60"/>
                </a:lnTo>
                <a:lnTo>
                  <a:pt x="110" y="60"/>
                </a:lnTo>
                <a:lnTo>
                  <a:pt x="108" y="60"/>
                </a:lnTo>
                <a:lnTo>
                  <a:pt x="108" y="60"/>
                </a:lnTo>
                <a:lnTo>
                  <a:pt x="108" y="60"/>
                </a:lnTo>
                <a:lnTo>
                  <a:pt x="2" y="158"/>
                </a:lnTo>
                <a:lnTo>
                  <a:pt x="2" y="158"/>
                </a:lnTo>
                <a:lnTo>
                  <a:pt x="0" y="164"/>
                </a:lnTo>
                <a:lnTo>
                  <a:pt x="0" y="170"/>
                </a:lnTo>
                <a:lnTo>
                  <a:pt x="0" y="170"/>
                </a:lnTo>
                <a:lnTo>
                  <a:pt x="4" y="174"/>
                </a:lnTo>
                <a:lnTo>
                  <a:pt x="10" y="176"/>
                </a:lnTo>
                <a:lnTo>
                  <a:pt x="10" y="176"/>
                </a:lnTo>
                <a:lnTo>
                  <a:pt x="10" y="176"/>
                </a:lnTo>
                <a:lnTo>
                  <a:pt x="40" y="172"/>
                </a:lnTo>
                <a:lnTo>
                  <a:pt x="40" y="304"/>
                </a:lnTo>
                <a:lnTo>
                  <a:pt x="40" y="304"/>
                </a:lnTo>
                <a:lnTo>
                  <a:pt x="42" y="308"/>
                </a:lnTo>
                <a:lnTo>
                  <a:pt x="44" y="312"/>
                </a:lnTo>
                <a:lnTo>
                  <a:pt x="46" y="314"/>
                </a:lnTo>
                <a:lnTo>
                  <a:pt x="50" y="314"/>
                </a:lnTo>
                <a:lnTo>
                  <a:pt x="220" y="330"/>
                </a:lnTo>
                <a:lnTo>
                  <a:pt x="220" y="330"/>
                </a:lnTo>
                <a:lnTo>
                  <a:pt x="220" y="330"/>
                </a:lnTo>
                <a:lnTo>
                  <a:pt x="220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224" y="330"/>
                </a:lnTo>
                <a:lnTo>
                  <a:pt x="322" y="282"/>
                </a:lnTo>
                <a:lnTo>
                  <a:pt x="322" y="282"/>
                </a:lnTo>
                <a:lnTo>
                  <a:pt x="326" y="278"/>
                </a:lnTo>
                <a:lnTo>
                  <a:pt x="326" y="272"/>
                </a:lnTo>
                <a:lnTo>
                  <a:pt x="326" y="160"/>
                </a:lnTo>
                <a:lnTo>
                  <a:pt x="356" y="146"/>
                </a:lnTo>
                <a:lnTo>
                  <a:pt x="356" y="146"/>
                </a:lnTo>
                <a:lnTo>
                  <a:pt x="358" y="142"/>
                </a:lnTo>
                <a:lnTo>
                  <a:pt x="360" y="138"/>
                </a:lnTo>
                <a:lnTo>
                  <a:pt x="360" y="138"/>
                </a:lnTo>
                <a:lnTo>
                  <a:pt x="360" y="134"/>
                </a:lnTo>
                <a:lnTo>
                  <a:pt x="358" y="130"/>
                </a:lnTo>
                <a:lnTo>
                  <a:pt x="358" y="130"/>
                </a:lnTo>
                <a:close/>
                <a:moveTo>
                  <a:pt x="210" y="310"/>
                </a:moveTo>
                <a:lnTo>
                  <a:pt x="150" y="304"/>
                </a:lnTo>
                <a:lnTo>
                  <a:pt x="150" y="208"/>
                </a:lnTo>
                <a:lnTo>
                  <a:pt x="150" y="208"/>
                </a:lnTo>
                <a:lnTo>
                  <a:pt x="148" y="200"/>
                </a:lnTo>
                <a:lnTo>
                  <a:pt x="144" y="192"/>
                </a:lnTo>
                <a:lnTo>
                  <a:pt x="136" y="186"/>
                </a:lnTo>
                <a:lnTo>
                  <a:pt x="128" y="184"/>
                </a:lnTo>
                <a:lnTo>
                  <a:pt x="128" y="184"/>
                </a:lnTo>
                <a:lnTo>
                  <a:pt x="120" y="184"/>
                </a:lnTo>
                <a:lnTo>
                  <a:pt x="112" y="188"/>
                </a:lnTo>
                <a:lnTo>
                  <a:pt x="108" y="196"/>
                </a:lnTo>
                <a:lnTo>
                  <a:pt x="106" y="204"/>
                </a:lnTo>
                <a:lnTo>
                  <a:pt x="106" y="300"/>
                </a:lnTo>
                <a:lnTo>
                  <a:pt x="60" y="296"/>
                </a:lnTo>
                <a:lnTo>
                  <a:pt x="60" y="138"/>
                </a:lnTo>
                <a:lnTo>
                  <a:pt x="118" y="86"/>
                </a:lnTo>
                <a:lnTo>
                  <a:pt x="210" y="182"/>
                </a:lnTo>
                <a:lnTo>
                  <a:pt x="210" y="310"/>
                </a:lnTo>
                <a:close/>
                <a:moveTo>
                  <a:pt x="272" y="28"/>
                </a:moveTo>
                <a:lnTo>
                  <a:pt x="286" y="36"/>
                </a:lnTo>
                <a:lnTo>
                  <a:pt x="264" y="46"/>
                </a:lnTo>
                <a:lnTo>
                  <a:pt x="250" y="40"/>
                </a:lnTo>
                <a:lnTo>
                  <a:pt x="272" y="28"/>
                </a:lnTo>
                <a:close/>
                <a:moveTo>
                  <a:pt x="294" y="48"/>
                </a:moveTo>
                <a:lnTo>
                  <a:pt x="294" y="124"/>
                </a:lnTo>
                <a:lnTo>
                  <a:pt x="272" y="136"/>
                </a:lnTo>
                <a:lnTo>
                  <a:pt x="272" y="60"/>
                </a:lnTo>
                <a:lnTo>
                  <a:pt x="294" y="48"/>
                </a:lnTo>
                <a:close/>
                <a:moveTo>
                  <a:pt x="240" y="52"/>
                </a:moveTo>
                <a:lnTo>
                  <a:pt x="256" y="60"/>
                </a:lnTo>
                <a:lnTo>
                  <a:pt x="256" y="136"/>
                </a:lnTo>
                <a:lnTo>
                  <a:pt x="240" y="128"/>
                </a:lnTo>
                <a:lnTo>
                  <a:pt x="240" y="52"/>
                </a:lnTo>
                <a:close/>
                <a:moveTo>
                  <a:pt x="306" y="266"/>
                </a:moveTo>
                <a:lnTo>
                  <a:pt x="230" y="304"/>
                </a:lnTo>
                <a:lnTo>
                  <a:pt x="230" y="204"/>
                </a:lnTo>
                <a:lnTo>
                  <a:pt x="230" y="204"/>
                </a:lnTo>
                <a:lnTo>
                  <a:pt x="236" y="206"/>
                </a:lnTo>
                <a:lnTo>
                  <a:pt x="236" y="206"/>
                </a:lnTo>
                <a:lnTo>
                  <a:pt x="240" y="204"/>
                </a:lnTo>
                <a:lnTo>
                  <a:pt x="306" y="170"/>
                </a:lnTo>
                <a:lnTo>
                  <a:pt x="306" y="2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25" name="Freeform 4926"/>
          <p:cNvSpPr>
            <a:spLocks noEditPoints="1"/>
          </p:cNvSpPr>
          <p:nvPr/>
        </p:nvSpPr>
        <p:spPr bwMode="auto">
          <a:xfrm>
            <a:off x="8884550" y="1894462"/>
            <a:ext cx="434516" cy="246267"/>
          </a:xfrm>
          <a:custGeom>
            <a:avLst/>
            <a:gdLst>
              <a:gd name="T0" fmla="*/ 306 w 376"/>
              <a:gd name="T1" fmla="*/ 112 h 258"/>
              <a:gd name="T2" fmla="*/ 306 w 376"/>
              <a:gd name="T3" fmla="*/ 178 h 258"/>
              <a:gd name="T4" fmla="*/ 282 w 376"/>
              <a:gd name="T5" fmla="*/ 200 h 258"/>
              <a:gd name="T6" fmla="*/ 254 w 376"/>
              <a:gd name="T7" fmla="*/ 216 h 258"/>
              <a:gd name="T8" fmla="*/ 222 w 376"/>
              <a:gd name="T9" fmla="*/ 226 h 258"/>
              <a:gd name="T10" fmla="*/ 190 w 376"/>
              <a:gd name="T11" fmla="*/ 230 h 258"/>
              <a:gd name="T12" fmla="*/ 172 w 376"/>
              <a:gd name="T13" fmla="*/ 230 h 258"/>
              <a:gd name="T14" fmla="*/ 138 w 376"/>
              <a:gd name="T15" fmla="*/ 222 h 258"/>
              <a:gd name="T16" fmla="*/ 108 w 376"/>
              <a:gd name="T17" fmla="*/ 208 h 258"/>
              <a:gd name="T18" fmla="*/ 82 w 376"/>
              <a:gd name="T19" fmla="*/ 188 h 258"/>
              <a:gd name="T20" fmla="*/ 70 w 376"/>
              <a:gd name="T21" fmla="*/ 112 h 258"/>
              <a:gd name="T22" fmla="*/ 176 w 376"/>
              <a:gd name="T23" fmla="*/ 148 h 258"/>
              <a:gd name="T24" fmla="*/ 188 w 376"/>
              <a:gd name="T25" fmla="*/ 150 h 258"/>
              <a:gd name="T26" fmla="*/ 200 w 376"/>
              <a:gd name="T27" fmla="*/ 148 h 258"/>
              <a:gd name="T28" fmla="*/ 190 w 376"/>
              <a:gd name="T29" fmla="*/ 0 h 258"/>
              <a:gd name="T30" fmla="*/ 186 w 376"/>
              <a:gd name="T31" fmla="*/ 0 h 258"/>
              <a:gd name="T32" fmla="*/ 8 w 376"/>
              <a:gd name="T33" fmla="*/ 44 h 258"/>
              <a:gd name="T34" fmla="*/ 0 w 376"/>
              <a:gd name="T35" fmla="*/ 54 h 258"/>
              <a:gd name="T36" fmla="*/ 2 w 376"/>
              <a:gd name="T37" fmla="*/ 60 h 258"/>
              <a:gd name="T38" fmla="*/ 184 w 376"/>
              <a:gd name="T39" fmla="*/ 124 h 258"/>
              <a:gd name="T40" fmla="*/ 188 w 376"/>
              <a:gd name="T41" fmla="*/ 124 h 258"/>
              <a:gd name="T42" fmla="*/ 192 w 376"/>
              <a:gd name="T43" fmla="*/ 124 h 258"/>
              <a:gd name="T44" fmla="*/ 370 w 376"/>
              <a:gd name="T45" fmla="*/ 64 h 258"/>
              <a:gd name="T46" fmla="*/ 376 w 376"/>
              <a:gd name="T47" fmla="*/ 54 h 258"/>
              <a:gd name="T48" fmla="*/ 374 w 376"/>
              <a:gd name="T49" fmla="*/ 48 h 258"/>
              <a:gd name="T50" fmla="*/ 368 w 376"/>
              <a:gd name="T51" fmla="*/ 44 h 258"/>
              <a:gd name="T52" fmla="*/ 348 w 376"/>
              <a:gd name="T53" fmla="*/ 98 h 258"/>
              <a:gd name="T54" fmla="*/ 328 w 376"/>
              <a:gd name="T55" fmla="*/ 172 h 258"/>
              <a:gd name="T56" fmla="*/ 332 w 376"/>
              <a:gd name="T57" fmla="*/ 170 h 258"/>
              <a:gd name="T58" fmla="*/ 338 w 376"/>
              <a:gd name="T59" fmla="*/ 170 h 258"/>
              <a:gd name="T60" fmla="*/ 348 w 376"/>
              <a:gd name="T61" fmla="*/ 172 h 258"/>
              <a:gd name="T62" fmla="*/ 338 w 376"/>
              <a:gd name="T63" fmla="*/ 200 h 258"/>
              <a:gd name="T64" fmla="*/ 332 w 376"/>
              <a:gd name="T65" fmla="*/ 198 h 258"/>
              <a:gd name="T66" fmla="*/ 318 w 376"/>
              <a:gd name="T67" fmla="*/ 258 h 258"/>
              <a:gd name="T68" fmla="*/ 348 w 376"/>
              <a:gd name="T69" fmla="*/ 194 h 258"/>
              <a:gd name="T70" fmla="*/ 344 w 376"/>
              <a:gd name="T71" fmla="*/ 198 h 258"/>
              <a:gd name="T72" fmla="*/ 338 w 376"/>
              <a:gd name="T73" fmla="*/ 20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6" h="258">
                <a:moveTo>
                  <a:pt x="200" y="148"/>
                </a:moveTo>
                <a:lnTo>
                  <a:pt x="306" y="112"/>
                </a:lnTo>
                <a:lnTo>
                  <a:pt x="306" y="178"/>
                </a:lnTo>
                <a:lnTo>
                  <a:pt x="306" y="178"/>
                </a:lnTo>
                <a:lnTo>
                  <a:pt x="294" y="188"/>
                </a:lnTo>
                <a:lnTo>
                  <a:pt x="282" y="200"/>
                </a:lnTo>
                <a:lnTo>
                  <a:pt x="268" y="208"/>
                </a:lnTo>
                <a:lnTo>
                  <a:pt x="254" y="216"/>
                </a:lnTo>
                <a:lnTo>
                  <a:pt x="238" y="222"/>
                </a:lnTo>
                <a:lnTo>
                  <a:pt x="222" y="226"/>
                </a:lnTo>
                <a:lnTo>
                  <a:pt x="206" y="230"/>
                </a:lnTo>
                <a:lnTo>
                  <a:pt x="190" y="230"/>
                </a:lnTo>
                <a:lnTo>
                  <a:pt x="190" y="230"/>
                </a:lnTo>
                <a:lnTo>
                  <a:pt x="172" y="230"/>
                </a:lnTo>
                <a:lnTo>
                  <a:pt x="154" y="226"/>
                </a:lnTo>
                <a:lnTo>
                  <a:pt x="138" y="222"/>
                </a:lnTo>
                <a:lnTo>
                  <a:pt x="122" y="216"/>
                </a:lnTo>
                <a:lnTo>
                  <a:pt x="108" y="208"/>
                </a:lnTo>
                <a:lnTo>
                  <a:pt x="94" y="198"/>
                </a:lnTo>
                <a:lnTo>
                  <a:pt x="82" y="188"/>
                </a:lnTo>
                <a:lnTo>
                  <a:pt x="70" y="176"/>
                </a:lnTo>
                <a:lnTo>
                  <a:pt x="70" y="112"/>
                </a:lnTo>
                <a:lnTo>
                  <a:pt x="176" y="148"/>
                </a:lnTo>
                <a:lnTo>
                  <a:pt x="176" y="148"/>
                </a:lnTo>
                <a:lnTo>
                  <a:pt x="188" y="150"/>
                </a:lnTo>
                <a:lnTo>
                  <a:pt x="188" y="150"/>
                </a:lnTo>
                <a:lnTo>
                  <a:pt x="200" y="148"/>
                </a:lnTo>
                <a:lnTo>
                  <a:pt x="200" y="148"/>
                </a:lnTo>
                <a:close/>
                <a:moveTo>
                  <a:pt x="368" y="44"/>
                </a:moveTo>
                <a:lnTo>
                  <a:pt x="190" y="0"/>
                </a:lnTo>
                <a:lnTo>
                  <a:pt x="190" y="0"/>
                </a:lnTo>
                <a:lnTo>
                  <a:pt x="186" y="0"/>
                </a:lnTo>
                <a:lnTo>
                  <a:pt x="8" y="44"/>
                </a:lnTo>
                <a:lnTo>
                  <a:pt x="8" y="44"/>
                </a:lnTo>
                <a:lnTo>
                  <a:pt x="2" y="48"/>
                </a:lnTo>
                <a:lnTo>
                  <a:pt x="0" y="54"/>
                </a:lnTo>
                <a:lnTo>
                  <a:pt x="0" y="54"/>
                </a:lnTo>
                <a:lnTo>
                  <a:pt x="2" y="60"/>
                </a:lnTo>
                <a:lnTo>
                  <a:pt x="6" y="64"/>
                </a:lnTo>
                <a:lnTo>
                  <a:pt x="184" y="124"/>
                </a:lnTo>
                <a:lnTo>
                  <a:pt x="184" y="124"/>
                </a:lnTo>
                <a:lnTo>
                  <a:pt x="188" y="124"/>
                </a:lnTo>
                <a:lnTo>
                  <a:pt x="188" y="124"/>
                </a:lnTo>
                <a:lnTo>
                  <a:pt x="192" y="124"/>
                </a:lnTo>
                <a:lnTo>
                  <a:pt x="370" y="64"/>
                </a:lnTo>
                <a:lnTo>
                  <a:pt x="370" y="64"/>
                </a:lnTo>
                <a:lnTo>
                  <a:pt x="374" y="60"/>
                </a:lnTo>
                <a:lnTo>
                  <a:pt x="376" y="54"/>
                </a:lnTo>
                <a:lnTo>
                  <a:pt x="376" y="54"/>
                </a:lnTo>
                <a:lnTo>
                  <a:pt x="374" y="48"/>
                </a:lnTo>
                <a:lnTo>
                  <a:pt x="368" y="44"/>
                </a:lnTo>
                <a:lnTo>
                  <a:pt x="368" y="44"/>
                </a:lnTo>
                <a:close/>
                <a:moveTo>
                  <a:pt x="348" y="172"/>
                </a:moveTo>
                <a:lnTo>
                  <a:pt x="348" y="98"/>
                </a:lnTo>
                <a:lnTo>
                  <a:pt x="328" y="106"/>
                </a:lnTo>
                <a:lnTo>
                  <a:pt x="328" y="172"/>
                </a:lnTo>
                <a:lnTo>
                  <a:pt x="328" y="172"/>
                </a:lnTo>
                <a:lnTo>
                  <a:pt x="332" y="170"/>
                </a:lnTo>
                <a:lnTo>
                  <a:pt x="338" y="170"/>
                </a:lnTo>
                <a:lnTo>
                  <a:pt x="338" y="170"/>
                </a:lnTo>
                <a:lnTo>
                  <a:pt x="344" y="170"/>
                </a:lnTo>
                <a:lnTo>
                  <a:pt x="348" y="172"/>
                </a:lnTo>
                <a:lnTo>
                  <a:pt x="348" y="172"/>
                </a:lnTo>
                <a:close/>
                <a:moveTo>
                  <a:pt x="338" y="200"/>
                </a:moveTo>
                <a:lnTo>
                  <a:pt x="338" y="200"/>
                </a:lnTo>
                <a:lnTo>
                  <a:pt x="332" y="198"/>
                </a:lnTo>
                <a:lnTo>
                  <a:pt x="326" y="194"/>
                </a:lnTo>
                <a:lnTo>
                  <a:pt x="318" y="258"/>
                </a:lnTo>
                <a:lnTo>
                  <a:pt x="356" y="258"/>
                </a:lnTo>
                <a:lnTo>
                  <a:pt x="348" y="194"/>
                </a:lnTo>
                <a:lnTo>
                  <a:pt x="348" y="194"/>
                </a:lnTo>
                <a:lnTo>
                  <a:pt x="344" y="198"/>
                </a:lnTo>
                <a:lnTo>
                  <a:pt x="338" y="200"/>
                </a:lnTo>
                <a:lnTo>
                  <a:pt x="338" y="2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26" name="Freeform 4827"/>
          <p:cNvSpPr>
            <a:spLocks noEditPoints="1"/>
          </p:cNvSpPr>
          <p:nvPr/>
        </p:nvSpPr>
        <p:spPr bwMode="auto">
          <a:xfrm>
            <a:off x="8063575" y="1851906"/>
            <a:ext cx="367030" cy="291099"/>
          </a:xfrm>
          <a:custGeom>
            <a:avLst/>
            <a:gdLst>
              <a:gd name="T0" fmla="*/ 338 w 352"/>
              <a:gd name="T1" fmla="*/ 194 h 338"/>
              <a:gd name="T2" fmla="*/ 294 w 352"/>
              <a:gd name="T3" fmla="*/ 46 h 338"/>
              <a:gd name="T4" fmla="*/ 292 w 352"/>
              <a:gd name="T5" fmla="*/ 46 h 338"/>
              <a:gd name="T6" fmla="*/ 292 w 352"/>
              <a:gd name="T7" fmla="*/ 44 h 338"/>
              <a:gd name="T8" fmla="*/ 290 w 352"/>
              <a:gd name="T9" fmla="*/ 44 h 338"/>
              <a:gd name="T10" fmla="*/ 288 w 352"/>
              <a:gd name="T11" fmla="*/ 42 h 338"/>
              <a:gd name="T12" fmla="*/ 288 w 352"/>
              <a:gd name="T13" fmla="*/ 42 h 338"/>
              <a:gd name="T14" fmla="*/ 286 w 352"/>
              <a:gd name="T15" fmla="*/ 40 h 338"/>
              <a:gd name="T16" fmla="*/ 284 w 352"/>
              <a:gd name="T17" fmla="*/ 40 h 338"/>
              <a:gd name="T18" fmla="*/ 202 w 352"/>
              <a:gd name="T19" fmla="*/ 40 h 338"/>
              <a:gd name="T20" fmla="*/ 192 w 352"/>
              <a:gd name="T21" fmla="*/ 26 h 338"/>
              <a:gd name="T22" fmla="*/ 186 w 352"/>
              <a:gd name="T23" fmla="*/ 10 h 338"/>
              <a:gd name="T24" fmla="*/ 180 w 352"/>
              <a:gd name="T25" fmla="*/ 2 h 338"/>
              <a:gd name="T26" fmla="*/ 172 w 352"/>
              <a:gd name="T27" fmla="*/ 2 h 338"/>
              <a:gd name="T28" fmla="*/ 166 w 352"/>
              <a:gd name="T29" fmla="*/ 10 h 338"/>
              <a:gd name="T30" fmla="*/ 160 w 352"/>
              <a:gd name="T31" fmla="*/ 26 h 338"/>
              <a:gd name="T32" fmla="*/ 150 w 352"/>
              <a:gd name="T33" fmla="*/ 40 h 338"/>
              <a:gd name="T34" fmla="*/ 68 w 352"/>
              <a:gd name="T35" fmla="*/ 40 h 338"/>
              <a:gd name="T36" fmla="*/ 66 w 352"/>
              <a:gd name="T37" fmla="*/ 40 h 338"/>
              <a:gd name="T38" fmla="*/ 64 w 352"/>
              <a:gd name="T39" fmla="*/ 42 h 338"/>
              <a:gd name="T40" fmla="*/ 64 w 352"/>
              <a:gd name="T41" fmla="*/ 42 h 338"/>
              <a:gd name="T42" fmla="*/ 62 w 352"/>
              <a:gd name="T43" fmla="*/ 44 h 338"/>
              <a:gd name="T44" fmla="*/ 60 w 352"/>
              <a:gd name="T45" fmla="*/ 44 h 338"/>
              <a:gd name="T46" fmla="*/ 60 w 352"/>
              <a:gd name="T47" fmla="*/ 46 h 338"/>
              <a:gd name="T48" fmla="*/ 58 w 352"/>
              <a:gd name="T49" fmla="*/ 46 h 338"/>
              <a:gd name="T50" fmla="*/ 14 w 352"/>
              <a:gd name="T51" fmla="*/ 194 h 338"/>
              <a:gd name="T52" fmla="*/ 0 w 352"/>
              <a:gd name="T53" fmla="*/ 194 h 338"/>
              <a:gd name="T54" fmla="*/ 18 w 352"/>
              <a:gd name="T55" fmla="*/ 220 h 338"/>
              <a:gd name="T56" fmla="*/ 46 w 352"/>
              <a:gd name="T57" fmla="*/ 236 h 338"/>
              <a:gd name="T58" fmla="*/ 68 w 352"/>
              <a:gd name="T59" fmla="*/ 240 h 338"/>
              <a:gd name="T60" fmla="*/ 100 w 352"/>
              <a:gd name="T61" fmla="*/ 232 h 338"/>
              <a:gd name="T62" fmla="*/ 124 w 352"/>
              <a:gd name="T63" fmla="*/ 212 h 338"/>
              <a:gd name="T64" fmla="*/ 122 w 352"/>
              <a:gd name="T65" fmla="*/ 194 h 338"/>
              <a:gd name="T66" fmla="*/ 82 w 352"/>
              <a:gd name="T67" fmla="*/ 60 h 338"/>
              <a:gd name="T68" fmla="*/ 152 w 352"/>
              <a:gd name="T69" fmla="*/ 66 h 338"/>
              <a:gd name="T70" fmla="*/ 166 w 352"/>
              <a:gd name="T71" fmla="*/ 78 h 338"/>
              <a:gd name="T72" fmla="*/ 122 w 352"/>
              <a:gd name="T73" fmla="*/ 306 h 338"/>
              <a:gd name="T74" fmla="*/ 108 w 352"/>
              <a:gd name="T75" fmla="*/ 316 h 338"/>
              <a:gd name="T76" fmla="*/ 108 w 352"/>
              <a:gd name="T77" fmla="*/ 328 h 338"/>
              <a:gd name="T78" fmla="*/ 122 w 352"/>
              <a:gd name="T79" fmla="*/ 338 h 338"/>
              <a:gd name="T80" fmla="*/ 236 w 352"/>
              <a:gd name="T81" fmla="*/ 338 h 338"/>
              <a:gd name="T82" fmla="*/ 246 w 352"/>
              <a:gd name="T83" fmla="*/ 322 h 338"/>
              <a:gd name="T84" fmla="*/ 242 w 352"/>
              <a:gd name="T85" fmla="*/ 312 h 338"/>
              <a:gd name="T86" fmla="*/ 186 w 352"/>
              <a:gd name="T87" fmla="*/ 306 h 338"/>
              <a:gd name="T88" fmla="*/ 192 w 352"/>
              <a:gd name="T89" fmla="*/ 74 h 338"/>
              <a:gd name="T90" fmla="*/ 202 w 352"/>
              <a:gd name="T91" fmla="*/ 60 h 338"/>
              <a:gd name="T92" fmla="*/ 230 w 352"/>
              <a:gd name="T93" fmla="*/ 194 h 338"/>
              <a:gd name="T94" fmla="*/ 216 w 352"/>
              <a:gd name="T95" fmla="*/ 194 h 338"/>
              <a:gd name="T96" fmla="*/ 234 w 352"/>
              <a:gd name="T97" fmla="*/ 220 h 338"/>
              <a:gd name="T98" fmla="*/ 262 w 352"/>
              <a:gd name="T99" fmla="*/ 236 h 338"/>
              <a:gd name="T100" fmla="*/ 284 w 352"/>
              <a:gd name="T101" fmla="*/ 240 h 338"/>
              <a:gd name="T102" fmla="*/ 316 w 352"/>
              <a:gd name="T103" fmla="*/ 232 h 338"/>
              <a:gd name="T104" fmla="*/ 340 w 352"/>
              <a:gd name="T105" fmla="*/ 212 h 338"/>
              <a:gd name="T106" fmla="*/ 338 w 352"/>
              <a:gd name="T107" fmla="*/ 194 h 338"/>
              <a:gd name="T108" fmla="*/ 100 w 352"/>
              <a:gd name="T109" fmla="*/ 194 h 338"/>
              <a:gd name="T110" fmla="*/ 284 w 352"/>
              <a:gd name="T111" fmla="*/ 86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2" h="338">
                <a:moveTo>
                  <a:pt x="338" y="194"/>
                </a:moveTo>
                <a:lnTo>
                  <a:pt x="338" y="194"/>
                </a:lnTo>
                <a:lnTo>
                  <a:pt x="338" y="194"/>
                </a:lnTo>
                <a:lnTo>
                  <a:pt x="294" y="48"/>
                </a:lnTo>
                <a:lnTo>
                  <a:pt x="294" y="48"/>
                </a:lnTo>
                <a:lnTo>
                  <a:pt x="294" y="46"/>
                </a:lnTo>
                <a:lnTo>
                  <a:pt x="294" y="46"/>
                </a:lnTo>
                <a:lnTo>
                  <a:pt x="292" y="46"/>
                </a:lnTo>
                <a:lnTo>
                  <a:pt x="292" y="46"/>
                </a:lnTo>
                <a:lnTo>
                  <a:pt x="292" y="44"/>
                </a:lnTo>
                <a:lnTo>
                  <a:pt x="292" y="44"/>
                </a:lnTo>
                <a:lnTo>
                  <a:pt x="292" y="44"/>
                </a:lnTo>
                <a:lnTo>
                  <a:pt x="292" y="44"/>
                </a:lnTo>
                <a:lnTo>
                  <a:pt x="290" y="44"/>
                </a:lnTo>
                <a:lnTo>
                  <a:pt x="290" y="44"/>
                </a:lnTo>
                <a:lnTo>
                  <a:pt x="290" y="42"/>
                </a:lnTo>
                <a:lnTo>
                  <a:pt x="290" y="42"/>
                </a:lnTo>
                <a:lnTo>
                  <a:pt x="288" y="42"/>
                </a:lnTo>
                <a:lnTo>
                  <a:pt x="288" y="42"/>
                </a:lnTo>
                <a:lnTo>
                  <a:pt x="288" y="42"/>
                </a:lnTo>
                <a:lnTo>
                  <a:pt x="288" y="42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6" y="40"/>
                </a:lnTo>
                <a:lnTo>
                  <a:pt x="284" y="40"/>
                </a:lnTo>
                <a:lnTo>
                  <a:pt x="284" y="40"/>
                </a:lnTo>
                <a:lnTo>
                  <a:pt x="284" y="40"/>
                </a:lnTo>
                <a:lnTo>
                  <a:pt x="202" y="40"/>
                </a:lnTo>
                <a:lnTo>
                  <a:pt x="202" y="40"/>
                </a:lnTo>
                <a:lnTo>
                  <a:pt x="200" y="34"/>
                </a:lnTo>
                <a:lnTo>
                  <a:pt x="196" y="30"/>
                </a:lnTo>
                <a:lnTo>
                  <a:pt x="192" y="26"/>
                </a:lnTo>
                <a:lnTo>
                  <a:pt x="186" y="24"/>
                </a:lnTo>
                <a:lnTo>
                  <a:pt x="186" y="10"/>
                </a:lnTo>
                <a:lnTo>
                  <a:pt x="186" y="10"/>
                </a:lnTo>
                <a:lnTo>
                  <a:pt x="186" y="6"/>
                </a:lnTo>
                <a:lnTo>
                  <a:pt x="184" y="4"/>
                </a:lnTo>
                <a:lnTo>
                  <a:pt x="180" y="2"/>
                </a:lnTo>
                <a:lnTo>
                  <a:pt x="176" y="0"/>
                </a:lnTo>
                <a:lnTo>
                  <a:pt x="176" y="0"/>
                </a:lnTo>
                <a:lnTo>
                  <a:pt x="172" y="2"/>
                </a:lnTo>
                <a:lnTo>
                  <a:pt x="168" y="4"/>
                </a:lnTo>
                <a:lnTo>
                  <a:pt x="166" y="6"/>
                </a:lnTo>
                <a:lnTo>
                  <a:pt x="166" y="10"/>
                </a:lnTo>
                <a:lnTo>
                  <a:pt x="166" y="24"/>
                </a:lnTo>
                <a:lnTo>
                  <a:pt x="166" y="24"/>
                </a:lnTo>
                <a:lnTo>
                  <a:pt x="160" y="26"/>
                </a:lnTo>
                <a:lnTo>
                  <a:pt x="156" y="30"/>
                </a:lnTo>
                <a:lnTo>
                  <a:pt x="152" y="34"/>
                </a:lnTo>
                <a:lnTo>
                  <a:pt x="150" y="40"/>
                </a:lnTo>
                <a:lnTo>
                  <a:pt x="68" y="40"/>
                </a:lnTo>
                <a:lnTo>
                  <a:pt x="68" y="40"/>
                </a:lnTo>
                <a:lnTo>
                  <a:pt x="68" y="40"/>
                </a:lnTo>
                <a:lnTo>
                  <a:pt x="68" y="40"/>
                </a:lnTo>
                <a:lnTo>
                  <a:pt x="66" y="40"/>
                </a:lnTo>
                <a:lnTo>
                  <a:pt x="66" y="40"/>
                </a:lnTo>
                <a:lnTo>
                  <a:pt x="66" y="40"/>
                </a:lnTo>
                <a:lnTo>
                  <a:pt x="66" y="40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2" y="42"/>
                </a:lnTo>
                <a:lnTo>
                  <a:pt x="62" y="42"/>
                </a:lnTo>
                <a:lnTo>
                  <a:pt x="62" y="44"/>
                </a:lnTo>
                <a:lnTo>
                  <a:pt x="62" y="44"/>
                </a:lnTo>
                <a:lnTo>
                  <a:pt x="60" y="44"/>
                </a:lnTo>
                <a:lnTo>
                  <a:pt x="60" y="44"/>
                </a:lnTo>
                <a:lnTo>
                  <a:pt x="60" y="44"/>
                </a:lnTo>
                <a:lnTo>
                  <a:pt x="60" y="44"/>
                </a:lnTo>
                <a:lnTo>
                  <a:pt x="60" y="46"/>
                </a:lnTo>
                <a:lnTo>
                  <a:pt x="60" y="46"/>
                </a:lnTo>
                <a:lnTo>
                  <a:pt x="58" y="46"/>
                </a:lnTo>
                <a:lnTo>
                  <a:pt x="58" y="46"/>
                </a:lnTo>
                <a:lnTo>
                  <a:pt x="58" y="48"/>
                </a:lnTo>
                <a:lnTo>
                  <a:pt x="14" y="194"/>
                </a:lnTo>
                <a:lnTo>
                  <a:pt x="14" y="194"/>
                </a:lnTo>
                <a:lnTo>
                  <a:pt x="14" y="194"/>
                </a:lnTo>
                <a:lnTo>
                  <a:pt x="0" y="194"/>
                </a:lnTo>
                <a:lnTo>
                  <a:pt x="0" y="194"/>
                </a:lnTo>
                <a:lnTo>
                  <a:pt x="6" y="204"/>
                </a:lnTo>
                <a:lnTo>
                  <a:pt x="12" y="212"/>
                </a:lnTo>
                <a:lnTo>
                  <a:pt x="18" y="220"/>
                </a:lnTo>
                <a:lnTo>
                  <a:pt x="26" y="228"/>
                </a:lnTo>
                <a:lnTo>
                  <a:pt x="36" y="232"/>
                </a:lnTo>
                <a:lnTo>
                  <a:pt x="46" y="236"/>
                </a:lnTo>
                <a:lnTo>
                  <a:pt x="56" y="240"/>
                </a:lnTo>
                <a:lnTo>
                  <a:pt x="68" y="240"/>
                </a:lnTo>
                <a:lnTo>
                  <a:pt x="68" y="240"/>
                </a:lnTo>
                <a:lnTo>
                  <a:pt x="80" y="240"/>
                </a:lnTo>
                <a:lnTo>
                  <a:pt x="90" y="236"/>
                </a:lnTo>
                <a:lnTo>
                  <a:pt x="100" y="232"/>
                </a:lnTo>
                <a:lnTo>
                  <a:pt x="110" y="228"/>
                </a:lnTo>
                <a:lnTo>
                  <a:pt x="118" y="220"/>
                </a:lnTo>
                <a:lnTo>
                  <a:pt x="124" y="212"/>
                </a:lnTo>
                <a:lnTo>
                  <a:pt x="130" y="204"/>
                </a:lnTo>
                <a:lnTo>
                  <a:pt x="136" y="194"/>
                </a:lnTo>
                <a:lnTo>
                  <a:pt x="122" y="194"/>
                </a:lnTo>
                <a:lnTo>
                  <a:pt x="122" y="194"/>
                </a:lnTo>
                <a:lnTo>
                  <a:pt x="122" y="194"/>
                </a:lnTo>
                <a:lnTo>
                  <a:pt x="82" y="60"/>
                </a:lnTo>
                <a:lnTo>
                  <a:pt x="150" y="60"/>
                </a:lnTo>
                <a:lnTo>
                  <a:pt x="150" y="60"/>
                </a:lnTo>
                <a:lnTo>
                  <a:pt x="152" y="66"/>
                </a:lnTo>
                <a:lnTo>
                  <a:pt x="156" y="70"/>
                </a:lnTo>
                <a:lnTo>
                  <a:pt x="160" y="74"/>
                </a:lnTo>
                <a:lnTo>
                  <a:pt x="166" y="78"/>
                </a:lnTo>
                <a:lnTo>
                  <a:pt x="166" y="306"/>
                </a:lnTo>
                <a:lnTo>
                  <a:pt x="122" y="306"/>
                </a:lnTo>
                <a:lnTo>
                  <a:pt x="122" y="306"/>
                </a:lnTo>
                <a:lnTo>
                  <a:pt x="116" y="308"/>
                </a:lnTo>
                <a:lnTo>
                  <a:pt x="110" y="312"/>
                </a:lnTo>
                <a:lnTo>
                  <a:pt x="108" y="316"/>
                </a:lnTo>
                <a:lnTo>
                  <a:pt x="106" y="322"/>
                </a:lnTo>
                <a:lnTo>
                  <a:pt x="106" y="322"/>
                </a:lnTo>
                <a:lnTo>
                  <a:pt x="108" y="328"/>
                </a:lnTo>
                <a:lnTo>
                  <a:pt x="110" y="334"/>
                </a:lnTo>
                <a:lnTo>
                  <a:pt x="116" y="338"/>
                </a:lnTo>
                <a:lnTo>
                  <a:pt x="122" y="338"/>
                </a:lnTo>
                <a:lnTo>
                  <a:pt x="230" y="338"/>
                </a:lnTo>
                <a:lnTo>
                  <a:pt x="230" y="338"/>
                </a:lnTo>
                <a:lnTo>
                  <a:pt x="236" y="338"/>
                </a:lnTo>
                <a:lnTo>
                  <a:pt x="242" y="334"/>
                </a:lnTo>
                <a:lnTo>
                  <a:pt x="244" y="328"/>
                </a:lnTo>
                <a:lnTo>
                  <a:pt x="246" y="322"/>
                </a:lnTo>
                <a:lnTo>
                  <a:pt x="246" y="322"/>
                </a:lnTo>
                <a:lnTo>
                  <a:pt x="244" y="316"/>
                </a:lnTo>
                <a:lnTo>
                  <a:pt x="242" y="312"/>
                </a:lnTo>
                <a:lnTo>
                  <a:pt x="236" y="308"/>
                </a:lnTo>
                <a:lnTo>
                  <a:pt x="230" y="306"/>
                </a:lnTo>
                <a:lnTo>
                  <a:pt x="186" y="306"/>
                </a:lnTo>
                <a:lnTo>
                  <a:pt x="186" y="78"/>
                </a:lnTo>
                <a:lnTo>
                  <a:pt x="186" y="78"/>
                </a:lnTo>
                <a:lnTo>
                  <a:pt x="192" y="74"/>
                </a:lnTo>
                <a:lnTo>
                  <a:pt x="196" y="70"/>
                </a:lnTo>
                <a:lnTo>
                  <a:pt x="200" y="66"/>
                </a:lnTo>
                <a:lnTo>
                  <a:pt x="202" y="60"/>
                </a:lnTo>
                <a:lnTo>
                  <a:pt x="270" y="60"/>
                </a:lnTo>
                <a:lnTo>
                  <a:pt x="230" y="194"/>
                </a:lnTo>
                <a:lnTo>
                  <a:pt x="230" y="194"/>
                </a:lnTo>
                <a:lnTo>
                  <a:pt x="230" y="194"/>
                </a:lnTo>
                <a:lnTo>
                  <a:pt x="216" y="194"/>
                </a:lnTo>
                <a:lnTo>
                  <a:pt x="216" y="194"/>
                </a:lnTo>
                <a:lnTo>
                  <a:pt x="222" y="204"/>
                </a:lnTo>
                <a:lnTo>
                  <a:pt x="228" y="212"/>
                </a:lnTo>
                <a:lnTo>
                  <a:pt x="234" y="220"/>
                </a:lnTo>
                <a:lnTo>
                  <a:pt x="242" y="228"/>
                </a:lnTo>
                <a:lnTo>
                  <a:pt x="252" y="232"/>
                </a:lnTo>
                <a:lnTo>
                  <a:pt x="262" y="236"/>
                </a:lnTo>
                <a:lnTo>
                  <a:pt x="272" y="240"/>
                </a:lnTo>
                <a:lnTo>
                  <a:pt x="284" y="240"/>
                </a:lnTo>
                <a:lnTo>
                  <a:pt x="284" y="240"/>
                </a:lnTo>
                <a:lnTo>
                  <a:pt x="296" y="240"/>
                </a:lnTo>
                <a:lnTo>
                  <a:pt x="306" y="236"/>
                </a:lnTo>
                <a:lnTo>
                  <a:pt x="316" y="232"/>
                </a:lnTo>
                <a:lnTo>
                  <a:pt x="326" y="228"/>
                </a:lnTo>
                <a:lnTo>
                  <a:pt x="334" y="220"/>
                </a:lnTo>
                <a:lnTo>
                  <a:pt x="340" y="212"/>
                </a:lnTo>
                <a:lnTo>
                  <a:pt x="346" y="204"/>
                </a:lnTo>
                <a:lnTo>
                  <a:pt x="352" y="194"/>
                </a:lnTo>
                <a:lnTo>
                  <a:pt x="338" y="194"/>
                </a:lnTo>
                <a:close/>
                <a:moveTo>
                  <a:pt x="36" y="194"/>
                </a:moveTo>
                <a:lnTo>
                  <a:pt x="68" y="86"/>
                </a:lnTo>
                <a:lnTo>
                  <a:pt x="100" y="194"/>
                </a:lnTo>
                <a:lnTo>
                  <a:pt x="36" y="194"/>
                </a:lnTo>
                <a:close/>
                <a:moveTo>
                  <a:pt x="252" y="194"/>
                </a:moveTo>
                <a:lnTo>
                  <a:pt x="284" y="86"/>
                </a:lnTo>
                <a:lnTo>
                  <a:pt x="316" y="194"/>
                </a:lnTo>
                <a:lnTo>
                  <a:pt x="252" y="19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27" name="Freeform 4968"/>
          <p:cNvSpPr>
            <a:spLocks noEditPoints="1"/>
          </p:cNvSpPr>
          <p:nvPr/>
        </p:nvSpPr>
        <p:spPr bwMode="auto">
          <a:xfrm rot="641515">
            <a:off x="9141856" y="1149493"/>
            <a:ext cx="390267" cy="325607"/>
          </a:xfrm>
          <a:custGeom>
            <a:avLst/>
            <a:gdLst>
              <a:gd name="T0" fmla="*/ 354 w 396"/>
              <a:gd name="T1" fmla="*/ 78 h 400"/>
              <a:gd name="T2" fmla="*/ 198 w 396"/>
              <a:gd name="T3" fmla="*/ 0 h 400"/>
              <a:gd name="T4" fmla="*/ 130 w 396"/>
              <a:gd name="T5" fmla="*/ 14 h 400"/>
              <a:gd name="T6" fmla="*/ 38 w 396"/>
              <a:gd name="T7" fmla="*/ 82 h 400"/>
              <a:gd name="T8" fmla="*/ 0 w 396"/>
              <a:gd name="T9" fmla="*/ 190 h 400"/>
              <a:gd name="T10" fmla="*/ 18 w 396"/>
              <a:gd name="T11" fmla="*/ 282 h 400"/>
              <a:gd name="T12" fmla="*/ 110 w 396"/>
              <a:gd name="T13" fmla="*/ 378 h 400"/>
              <a:gd name="T14" fmla="*/ 232 w 396"/>
              <a:gd name="T15" fmla="*/ 396 h 400"/>
              <a:gd name="T16" fmla="*/ 318 w 396"/>
              <a:gd name="T17" fmla="*/ 358 h 400"/>
              <a:gd name="T18" fmla="*/ 386 w 396"/>
              <a:gd name="T19" fmla="*/ 266 h 400"/>
              <a:gd name="T20" fmla="*/ 390 w 396"/>
              <a:gd name="T21" fmla="*/ 152 h 400"/>
              <a:gd name="T22" fmla="*/ 360 w 396"/>
              <a:gd name="T23" fmla="*/ 232 h 400"/>
              <a:gd name="T24" fmla="*/ 322 w 396"/>
              <a:gd name="T25" fmla="*/ 174 h 400"/>
              <a:gd name="T26" fmla="*/ 354 w 396"/>
              <a:gd name="T27" fmla="*/ 120 h 400"/>
              <a:gd name="T28" fmla="*/ 372 w 396"/>
              <a:gd name="T29" fmla="*/ 198 h 400"/>
              <a:gd name="T30" fmla="*/ 326 w 396"/>
              <a:gd name="T31" fmla="*/ 122 h 400"/>
              <a:gd name="T32" fmla="*/ 248 w 396"/>
              <a:gd name="T33" fmla="*/ 110 h 400"/>
              <a:gd name="T34" fmla="*/ 248 w 396"/>
              <a:gd name="T35" fmla="*/ 42 h 400"/>
              <a:gd name="T36" fmla="*/ 318 w 396"/>
              <a:gd name="T37" fmla="*/ 74 h 400"/>
              <a:gd name="T38" fmla="*/ 24 w 396"/>
              <a:gd name="T39" fmla="*/ 180 h 400"/>
              <a:gd name="T40" fmla="*/ 58 w 396"/>
              <a:gd name="T41" fmla="*/ 94 h 400"/>
              <a:gd name="T42" fmla="*/ 88 w 396"/>
              <a:gd name="T43" fmla="*/ 158 h 400"/>
              <a:gd name="T44" fmla="*/ 66 w 396"/>
              <a:gd name="T45" fmla="*/ 234 h 400"/>
              <a:gd name="T46" fmla="*/ 28 w 396"/>
              <a:gd name="T47" fmla="*/ 190 h 400"/>
              <a:gd name="T48" fmla="*/ 176 w 396"/>
              <a:gd name="T49" fmla="*/ 58 h 400"/>
              <a:gd name="T50" fmla="*/ 230 w 396"/>
              <a:gd name="T51" fmla="*/ 44 h 400"/>
              <a:gd name="T52" fmla="*/ 240 w 396"/>
              <a:gd name="T53" fmla="*/ 92 h 400"/>
              <a:gd name="T54" fmla="*/ 186 w 396"/>
              <a:gd name="T55" fmla="*/ 28 h 400"/>
              <a:gd name="T56" fmla="*/ 162 w 396"/>
              <a:gd name="T57" fmla="*/ 28 h 400"/>
              <a:gd name="T58" fmla="*/ 118 w 396"/>
              <a:gd name="T59" fmla="*/ 62 h 400"/>
              <a:gd name="T60" fmla="*/ 130 w 396"/>
              <a:gd name="T61" fmla="*/ 38 h 400"/>
              <a:gd name="T62" fmla="*/ 124 w 396"/>
              <a:gd name="T63" fmla="*/ 78 h 400"/>
              <a:gd name="T64" fmla="*/ 96 w 396"/>
              <a:gd name="T65" fmla="*/ 144 h 400"/>
              <a:gd name="T66" fmla="*/ 74 w 396"/>
              <a:gd name="T67" fmla="*/ 100 h 400"/>
              <a:gd name="T68" fmla="*/ 170 w 396"/>
              <a:gd name="T69" fmla="*/ 148 h 400"/>
              <a:gd name="T70" fmla="*/ 136 w 396"/>
              <a:gd name="T71" fmla="*/ 122 h 400"/>
              <a:gd name="T72" fmla="*/ 226 w 396"/>
              <a:gd name="T73" fmla="*/ 116 h 400"/>
              <a:gd name="T74" fmla="*/ 166 w 396"/>
              <a:gd name="T75" fmla="*/ 88 h 400"/>
              <a:gd name="T76" fmla="*/ 176 w 396"/>
              <a:gd name="T77" fmla="*/ 164 h 400"/>
              <a:gd name="T78" fmla="*/ 140 w 396"/>
              <a:gd name="T79" fmla="*/ 252 h 400"/>
              <a:gd name="T80" fmla="*/ 108 w 396"/>
              <a:gd name="T81" fmla="*/ 208 h 400"/>
              <a:gd name="T82" fmla="*/ 218 w 396"/>
              <a:gd name="T83" fmla="*/ 144 h 400"/>
              <a:gd name="T84" fmla="*/ 302 w 396"/>
              <a:gd name="T85" fmla="*/ 176 h 400"/>
              <a:gd name="T86" fmla="*/ 86 w 396"/>
              <a:gd name="T87" fmla="*/ 260 h 400"/>
              <a:gd name="T88" fmla="*/ 94 w 396"/>
              <a:gd name="T89" fmla="*/ 328 h 400"/>
              <a:gd name="T90" fmla="*/ 40 w 396"/>
              <a:gd name="T91" fmla="*/ 274 h 400"/>
              <a:gd name="T92" fmla="*/ 36 w 396"/>
              <a:gd name="T93" fmla="*/ 232 h 400"/>
              <a:gd name="T94" fmla="*/ 112 w 396"/>
              <a:gd name="T95" fmla="*/ 332 h 400"/>
              <a:gd name="T96" fmla="*/ 120 w 396"/>
              <a:gd name="T97" fmla="*/ 266 h 400"/>
              <a:gd name="T98" fmla="*/ 192 w 396"/>
              <a:gd name="T99" fmla="*/ 260 h 400"/>
              <a:gd name="T100" fmla="*/ 142 w 396"/>
              <a:gd name="T101" fmla="*/ 338 h 400"/>
              <a:gd name="T102" fmla="*/ 224 w 396"/>
              <a:gd name="T103" fmla="*/ 250 h 400"/>
              <a:gd name="T104" fmla="*/ 324 w 396"/>
              <a:gd name="T105" fmla="*/ 202 h 400"/>
              <a:gd name="T106" fmla="*/ 350 w 396"/>
              <a:gd name="T107" fmla="*/ 248 h 400"/>
              <a:gd name="T108" fmla="*/ 128 w 396"/>
              <a:gd name="T109" fmla="*/ 360 h 400"/>
              <a:gd name="T110" fmla="*/ 160 w 396"/>
              <a:gd name="T111" fmla="*/ 356 h 400"/>
              <a:gd name="T112" fmla="*/ 250 w 396"/>
              <a:gd name="T113" fmla="*/ 366 h 400"/>
              <a:gd name="T114" fmla="*/ 144 w 396"/>
              <a:gd name="T115" fmla="*/ 366 h 400"/>
              <a:gd name="T116" fmla="*/ 284 w 396"/>
              <a:gd name="T117" fmla="*/ 322 h 400"/>
              <a:gd name="T118" fmla="*/ 354 w 396"/>
              <a:gd name="T119" fmla="*/ 278 h 400"/>
              <a:gd name="T120" fmla="*/ 294 w 396"/>
              <a:gd name="T12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6" h="400">
                <a:moveTo>
                  <a:pt x="384" y="132"/>
                </a:moveTo>
                <a:lnTo>
                  <a:pt x="384" y="132"/>
                </a:lnTo>
                <a:lnTo>
                  <a:pt x="378" y="118"/>
                </a:lnTo>
                <a:lnTo>
                  <a:pt x="372" y="104"/>
                </a:lnTo>
                <a:lnTo>
                  <a:pt x="364" y="90"/>
                </a:lnTo>
                <a:lnTo>
                  <a:pt x="354" y="78"/>
                </a:lnTo>
                <a:lnTo>
                  <a:pt x="334" y="54"/>
                </a:lnTo>
                <a:lnTo>
                  <a:pt x="310" y="36"/>
                </a:lnTo>
                <a:lnTo>
                  <a:pt x="286" y="22"/>
                </a:lnTo>
                <a:lnTo>
                  <a:pt x="258" y="10"/>
                </a:lnTo>
                <a:lnTo>
                  <a:pt x="228" y="4"/>
                </a:lnTo>
                <a:lnTo>
                  <a:pt x="198" y="0"/>
                </a:lnTo>
                <a:lnTo>
                  <a:pt x="198" y="0"/>
                </a:lnTo>
                <a:lnTo>
                  <a:pt x="180" y="2"/>
                </a:lnTo>
                <a:lnTo>
                  <a:pt x="164" y="4"/>
                </a:lnTo>
                <a:lnTo>
                  <a:pt x="146" y="8"/>
                </a:lnTo>
                <a:lnTo>
                  <a:pt x="130" y="14"/>
                </a:lnTo>
                <a:lnTo>
                  <a:pt x="130" y="14"/>
                </a:lnTo>
                <a:lnTo>
                  <a:pt x="112" y="20"/>
                </a:lnTo>
                <a:lnTo>
                  <a:pt x="94" y="30"/>
                </a:lnTo>
                <a:lnTo>
                  <a:pt x="78" y="42"/>
                </a:lnTo>
                <a:lnTo>
                  <a:pt x="62" y="54"/>
                </a:lnTo>
                <a:lnTo>
                  <a:pt x="50" y="68"/>
                </a:lnTo>
                <a:lnTo>
                  <a:pt x="38" y="82"/>
                </a:lnTo>
                <a:lnTo>
                  <a:pt x="26" y="98"/>
                </a:lnTo>
                <a:lnTo>
                  <a:pt x="18" y="116"/>
                </a:lnTo>
                <a:lnTo>
                  <a:pt x="10" y="134"/>
                </a:lnTo>
                <a:lnTo>
                  <a:pt x="4" y="152"/>
                </a:lnTo>
                <a:lnTo>
                  <a:pt x="2" y="170"/>
                </a:lnTo>
                <a:lnTo>
                  <a:pt x="0" y="190"/>
                </a:lnTo>
                <a:lnTo>
                  <a:pt x="0" y="210"/>
                </a:lnTo>
                <a:lnTo>
                  <a:pt x="2" y="228"/>
                </a:lnTo>
                <a:lnTo>
                  <a:pt x="6" y="248"/>
                </a:lnTo>
                <a:lnTo>
                  <a:pt x="12" y="268"/>
                </a:lnTo>
                <a:lnTo>
                  <a:pt x="12" y="268"/>
                </a:lnTo>
                <a:lnTo>
                  <a:pt x="18" y="282"/>
                </a:lnTo>
                <a:lnTo>
                  <a:pt x="24" y="296"/>
                </a:lnTo>
                <a:lnTo>
                  <a:pt x="32" y="310"/>
                </a:lnTo>
                <a:lnTo>
                  <a:pt x="42" y="322"/>
                </a:lnTo>
                <a:lnTo>
                  <a:pt x="62" y="344"/>
                </a:lnTo>
                <a:lnTo>
                  <a:pt x="86" y="364"/>
                </a:lnTo>
                <a:lnTo>
                  <a:pt x="110" y="378"/>
                </a:lnTo>
                <a:lnTo>
                  <a:pt x="138" y="390"/>
                </a:lnTo>
                <a:lnTo>
                  <a:pt x="168" y="396"/>
                </a:lnTo>
                <a:lnTo>
                  <a:pt x="198" y="400"/>
                </a:lnTo>
                <a:lnTo>
                  <a:pt x="198" y="400"/>
                </a:lnTo>
                <a:lnTo>
                  <a:pt x="216" y="398"/>
                </a:lnTo>
                <a:lnTo>
                  <a:pt x="232" y="396"/>
                </a:lnTo>
                <a:lnTo>
                  <a:pt x="250" y="392"/>
                </a:lnTo>
                <a:lnTo>
                  <a:pt x="266" y="386"/>
                </a:lnTo>
                <a:lnTo>
                  <a:pt x="266" y="386"/>
                </a:lnTo>
                <a:lnTo>
                  <a:pt x="284" y="380"/>
                </a:lnTo>
                <a:lnTo>
                  <a:pt x="302" y="370"/>
                </a:lnTo>
                <a:lnTo>
                  <a:pt x="318" y="358"/>
                </a:lnTo>
                <a:lnTo>
                  <a:pt x="334" y="346"/>
                </a:lnTo>
                <a:lnTo>
                  <a:pt x="346" y="332"/>
                </a:lnTo>
                <a:lnTo>
                  <a:pt x="358" y="316"/>
                </a:lnTo>
                <a:lnTo>
                  <a:pt x="370" y="300"/>
                </a:lnTo>
                <a:lnTo>
                  <a:pt x="378" y="284"/>
                </a:lnTo>
                <a:lnTo>
                  <a:pt x="386" y="266"/>
                </a:lnTo>
                <a:lnTo>
                  <a:pt x="392" y="248"/>
                </a:lnTo>
                <a:lnTo>
                  <a:pt x="394" y="230"/>
                </a:lnTo>
                <a:lnTo>
                  <a:pt x="396" y="210"/>
                </a:lnTo>
                <a:lnTo>
                  <a:pt x="396" y="190"/>
                </a:lnTo>
                <a:lnTo>
                  <a:pt x="394" y="170"/>
                </a:lnTo>
                <a:lnTo>
                  <a:pt x="390" y="152"/>
                </a:lnTo>
                <a:lnTo>
                  <a:pt x="384" y="132"/>
                </a:lnTo>
                <a:lnTo>
                  <a:pt x="384" y="132"/>
                </a:lnTo>
                <a:close/>
                <a:moveTo>
                  <a:pt x="372" y="198"/>
                </a:moveTo>
                <a:lnTo>
                  <a:pt x="372" y="198"/>
                </a:lnTo>
                <a:lnTo>
                  <a:pt x="368" y="214"/>
                </a:lnTo>
                <a:lnTo>
                  <a:pt x="360" y="232"/>
                </a:lnTo>
                <a:lnTo>
                  <a:pt x="360" y="232"/>
                </a:lnTo>
                <a:lnTo>
                  <a:pt x="352" y="216"/>
                </a:lnTo>
                <a:lnTo>
                  <a:pt x="344" y="202"/>
                </a:lnTo>
                <a:lnTo>
                  <a:pt x="334" y="188"/>
                </a:lnTo>
                <a:lnTo>
                  <a:pt x="322" y="174"/>
                </a:lnTo>
                <a:lnTo>
                  <a:pt x="322" y="174"/>
                </a:lnTo>
                <a:lnTo>
                  <a:pt x="332" y="156"/>
                </a:lnTo>
                <a:lnTo>
                  <a:pt x="338" y="138"/>
                </a:lnTo>
                <a:lnTo>
                  <a:pt x="342" y="120"/>
                </a:lnTo>
                <a:lnTo>
                  <a:pt x="344" y="102"/>
                </a:lnTo>
                <a:lnTo>
                  <a:pt x="344" y="102"/>
                </a:lnTo>
                <a:lnTo>
                  <a:pt x="354" y="120"/>
                </a:lnTo>
                <a:lnTo>
                  <a:pt x="362" y="140"/>
                </a:lnTo>
                <a:lnTo>
                  <a:pt x="362" y="140"/>
                </a:lnTo>
                <a:lnTo>
                  <a:pt x="366" y="154"/>
                </a:lnTo>
                <a:lnTo>
                  <a:pt x="370" y="168"/>
                </a:lnTo>
                <a:lnTo>
                  <a:pt x="372" y="198"/>
                </a:lnTo>
                <a:lnTo>
                  <a:pt x="372" y="198"/>
                </a:lnTo>
                <a:close/>
                <a:moveTo>
                  <a:pt x="322" y="82"/>
                </a:moveTo>
                <a:lnTo>
                  <a:pt x="322" y="82"/>
                </a:lnTo>
                <a:lnTo>
                  <a:pt x="326" y="92"/>
                </a:lnTo>
                <a:lnTo>
                  <a:pt x="328" y="102"/>
                </a:lnTo>
                <a:lnTo>
                  <a:pt x="328" y="112"/>
                </a:lnTo>
                <a:lnTo>
                  <a:pt x="326" y="122"/>
                </a:lnTo>
                <a:lnTo>
                  <a:pt x="320" y="142"/>
                </a:lnTo>
                <a:lnTo>
                  <a:pt x="312" y="162"/>
                </a:lnTo>
                <a:lnTo>
                  <a:pt x="312" y="162"/>
                </a:lnTo>
                <a:lnTo>
                  <a:pt x="282" y="136"/>
                </a:lnTo>
                <a:lnTo>
                  <a:pt x="248" y="110"/>
                </a:lnTo>
                <a:lnTo>
                  <a:pt x="248" y="110"/>
                </a:lnTo>
                <a:lnTo>
                  <a:pt x="256" y="96"/>
                </a:lnTo>
                <a:lnTo>
                  <a:pt x="258" y="82"/>
                </a:lnTo>
                <a:lnTo>
                  <a:pt x="258" y="68"/>
                </a:lnTo>
                <a:lnTo>
                  <a:pt x="256" y="56"/>
                </a:lnTo>
                <a:lnTo>
                  <a:pt x="256" y="56"/>
                </a:lnTo>
                <a:lnTo>
                  <a:pt x="248" y="42"/>
                </a:lnTo>
                <a:lnTo>
                  <a:pt x="236" y="30"/>
                </a:lnTo>
                <a:lnTo>
                  <a:pt x="236" y="30"/>
                </a:lnTo>
                <a:lnTo>
                  <a:pt x="260" y="36"/>
                </a:lnTo>
                <a:lnTo>
                  <a:pt x="280" y="46"/>
                </a:lnTo>
                <a:lnTo>
                  <a:pt x="300" y="58"/>
                </a:lnTo>
                <a:lnTo>
                  <a:pt x="318" y="74"/>
                </a:lnTo>
                <a:lnTo>
                  <a:pt x="318" y="74"/>
                </a:lnTo>
                <a:lnTo>
                  <a:pt x="322" y="82"/>
                </a:lnTo>
                <a:lnTo>
                  <a:pt x="322" y="82"/>
                </a:lnTo>
                <a:close/>
                <a:moveTo>
                  <a:pt x="28" y="190"/>
                </a:moveTo>
                <a:lnTo>
                  <a:pt x="28" y="190"/>
                </a:lnTo>
                <a:lnTo>
                  <a:pt x="24" y="180"/>
                </a:lnTo>
                <a:lnTo>
                  <a:pt x="24" y="180"/>
                </a:lnTo>
                <a:lnTo>
                  <a:pt x="28" y="156"/>
                </a:lnTo>
                <a:lnTo>
                  <a:pt x="36" y="134"/>
                </a:lnTo>
                <a:lnTo>
                  <a:pt x="46" y="114"/>
                </a:lnTo>
                <a:lnTo>
                  <a:pt x="58" y="94"/>
                </a:lnTo>
                <a:lnTo>
                  <a:pt x="58" y="94"/>
                </a:lnTo>
                <a:lnTo>
                  <a:pt x="58" y="110"/>
                </a:lnTo>
                <a:lnTo>
                  <a:pt x="60" y="126"/>
                </a:lnTo>
                <a:lnTo>
                  <a:pt x="60" y="126"/>
                </a:lnTo>
                <a:lnTo>
                  <a:pt x="68" y="138"/>
                </a:lnTo>
                <a:lnTo>
                  <a:pt x="76" y="150"/>
                </a:lnTo>
                <a:lnTo>
                  <a:pt x="88" y="158"/>
                </a:lnTo>
                <a:lnTo>
                  <a:pt x="102" y="164"/>
                </a:lnTo>
                <a:lnTo>
                  <a:pt x="102" y="164"/>
                </a:lnTo>
                <a:lnTo>
                  <a:pt x="92" y="204"/>
                </a:lnTo>
                <a:lnTo>
                  <a:pt x="88" y="244"/>
                </a:lnTo>
                <a:lnTo>
                  <a:pt x="88" y="244"/>
                </a:lnTo>
                <a:lnTo>
                  <a:pt x="66" y="234"/>
                </a:lnTo>
                <a:lnTo>
                  <a:pt x="50" y="222"/>
                </a:lnTo>
                <a:lnTo>
                  <a:pt x="42" y="216"/>
                </a:lnTo>
                <a:lnTo>
                  <a:pt x="36" y="208"/>
                </a:lnTo>
                <a:lnTo>
                  <a:pt x="32" y="200"/>
                </a:lnTo>
                <a:lnTo>
                  <a:pt x="28" y="190"/>
                </a:lnTo>
                <a:lnTo>
                  <a:pt x="28" y="190"/>
                </a:lnTo>
                <a:close/>
                <a:moveTo>
                  <a:pt x="234" y="102"/>
                </a:moveTo>
                <a:lnTo>
                  <a:pt x="234" y="102"/>
                </a:lnTo>
                <a:lnTo>
                  <a:pt x="200" y="84"/>
                </a:lnTo>
                <a:lnTo>
                  <a:pt x="166" y="72"/>
                </a:lnTo>
                <a:lnTo>
                  <a:pt x="166" y="72"/>
                </a:lnTo>
                <a:lnTo>
                  <a:pt x="176" y="58"/>
                </a:lnTo>
                <a:lnTo>
                  <a:pt x="188" y="48"/>
                </a:lnTo>
                <a:lnTo>
                  <a:pt x="198" y="40"/>
                </a:lnTo>
                <a:lnTo>
                  <a:pt x="210" y="32"/>
                </a:lnTo>
                <a:lnTo>
                  <a:pt x="210" y="32"/>
                </a:lnTo>
                <a:lnTo>
                  <a:pt x="220" y="38"/>
                </a:lnTo>
                <a:lnTo>
                  <a:pt x="230" y="44"/>
                </a:lnTo>
                <a:lnTo>
                  <a:pt x="236" y="52"/>
                </a:lnTo>
                <a:lnTo>
                  <a:pt x="240" y="60"/>
                </a:lnTo>
                <a:lnTo>
                  <a:pt x="240" y="60"/>
                </a:lnTo>
                <a:lnTo>
                  <a:pt x="242" y="70"/>
                </a:lnTo>
                <a:lnTo>
                  <a:pt x="242" y="82"/>
                </a:lnTo>
                <a:lnTo>
                  <a:pt x="240" y="92"/>
                </a:lnTo>
                <a:lnTo>
                  <a:pt x="234" y="102"/>
                </a:lnTo>
                <a:lnTo>
                  <a:pt x="234" y="102"/>
                </a:lnTo>
                <a:close/>
                <a:moveTo>
                  <a:pt x="180" y="28"/>
                </a:moveTo>
                <a:lnTo>
                  <a:pt x="180" y="28"/>
                </a:lnTo>
                <a:lnTo>
                  <a:pt x="186" y="28"/>
                </a:lnTo>
                <a:lnTo>
                  <a:pt x="186" y="28"/>
                </a:lnTo>
                <a:lnTo>
                  <a:pt x="170" y="42"/>
                </a:lnTo>
                <a:lnTo>
                  <a:pt x="156" y="58"/>
                </a:lnTo>
                <a:lnTo>
                  <a:pt x="146" y="34"/>
                </a:lnTo>
                <a:lnTo>
                  <a:pt x="146" y="34"/>
                </a:lnTo>
                <a:lnTo>
                  <a:pt x="162" y="28"/>
                </a:lnTo>
                <a:lnTo>
                  <a:pt x="162" y="28"/>
                </a:lnTo>
                <a:lnTo>
                  <a:pt x="180" y="28"/>
                </a:lnTo>
                <a:lnTo>
                  <a:pt x="180" y="28"/>
                </a:lnTo>
                <a:close/>
                <a:moveTo>
                  <a:pt x="130" y="38"/>
                </a:moveTo>
                <a:lnTo>
                  <a:pt x="140" y="64"/>
                </a:lnTo>
                <a:lnTo>
                  <a:pt x="140" y="64"/>
                </a:lnTo>
                <a:lnTo>
                  <a:pt x="118" y="62"/>
                </a:lnTo>
                <a:lnTo>
                  <a:pt x="96" y="60"/>
                </a:lnTo>
                <a:lnTo>
                  <a:pt x="96" y="60"/>
                </a:lnTo>
                <a:lnTo>
                  <a:pt x="106" y="52"/>
                </a:lnTo>
                <a:lnTo>
                  <a:pt x="116" y="46"/>
                </a:lnTo>
                <a:lnTo>
                  <a:pt x="116" y="46"/>
                </a:lnTo>
                <a:lnTo>
                  <a:pt x="130" y="38"/>
                </a:lnTo>
                <a:lnTo>
                  <a:pt x="130" y="38"/>
                </a:lnTo>
                <a:close/>
                <a:moveTo>
                  <a:pt x="82" y="80"/>
                </a:moveTo>
                <a:lnTo>
                  <a:pt x="82" y="80"/>
                </a:lnTo>
                <a:lnTo>
                  <a:pt x="94" y="78"/>
                </a:lnTo>
                <a:lnTo>
                  <a:pt x="108" y="76"/>
                </a:lnTo>
                <a:lnTo>
                  <a:pt x="124" y="78"/>
                </a:lnTo>
                <a:lnTo>
                  <a:pt x="140" y="80"/>
                </a:lnTo>
                <a:lnTo>
                  <a:pt x="140" y="80"/>
                </a:lnTo>
                <a:lnTo>
                  <a:pt x="122" y="114"/>
                </a:lnTo>
                <a:lnTo>
                  <a:pt x="108" y="148"/>
                </a:lnTo>
                <a:lnTo>
                  <a:pt x="108" y="148"/>
                </a:lnTo>
                <a:lnTo>
                  <a:pt x="96" y="144"/>
                </a:lnTo>
                <a:lnTo>
                  <a:pt x="88" y="138"/>
                </a:lnTo>
                <a:lnTo>
                  <a:pt x="80" y="130"/>
                </a:lnTo>
                <a:lnTo>
                  <a:pt x="76" y="120"/>
                </a:lnTo>
                <a:lnTo>
                  <a:pt x="76" y="120"/>
                </a:lnTo>
                <a:lnTo>
                  <a:pt x="74" y="110"/>
                </a:lnTo>
                <a:lnTo>
                  <a:pt x="74" y="100"/>
                </a:lnTo>
                <a:lnTo>
                  <a:pt x="76" y="90"/>
                </a:lnTo>
                <a:lnTo>
                  <a:pt x="82" y="80"/>
                </a:lnTo>
                <a:lnTo>
                  <a:pt x="82" y="80"/>
                </a:lnTo>
                <a:close/>
                <a:moveTo>
                  <a:pt x="150" y="94"/>
                </a:moveTo>
                <a:lnTo>
                  <a:pt x="170" y="148"/>
                </a:lnTo>
                <a:lnTo>
                  <a:pt x="170" y="148"/>
                </a:lnTo>
                <a:lnTo>
                  <a:pt x="154" y="152"/>
                </a:lnTo>
                <a:lnTo>
                  <a:pt x="138" y="154"/>
                </a:lnTo>
                <a:lnTo>
                  <a:pt x="138" y="154"/>
                </a:lnTo>
                <a:lnTo>
                  <a:pt x="122" y="152"/>
                </a:lnTo>
                <a:lnTo>
                  <a:pt x="122" y="152"/>
                </a:lnTo>
                <a:lnTo>
                  <a:pt x="136" y="122"/>
                </a:lnTo>
                <a:lnTo>
                  <a:pt x="150" y="94"/>
                </a:lnTo>
                <a:lnTo>
                  <a:pt x="150" y="94"/>
                </a:lnTo>
                <a:close/>
                <a:moveTo>
                  <a:pt x="166" y="88"/>
                </a:moveTo>
                <a:lnTo>
                  <a:pt x="166" y="88"/>
                </a:lnTo>
                <a:lnTo>
                  <a:pt x="196" y="100"/>
                </a:lnTo>
                <a:lnTo>
                  <a:pt x="226" y="116"/>
                </a:lnTo>
                <a:lnTo>
                  <a:pt x="226" y="116"/>
                </a:lnTo>
                <a:lnTo>
                  <a:pt x="218" y="124"/>
                </a:lnTo>
                <a:lnTo>
                  <a:pt x="208" y="132"/>
                </a:lnTo>
                <a:lnTo>
                  <a:pt x="198" y="138"/>
                </a:lnTo>
                <a:lnTo>
                  <a:pt x="186" y="144"/>
                </a:lnTo>
                <a:lnTo>
                  <a:pt x="166" y="88"/>
                </a:lnTo>
                <a:close/>
                <a:moveTo>
                  <a:pt x="118" y="168"/>
                </a:moveTo>
                <a:lnTo>
                  <a:pt x="118" y="168"/>
                </a:lnTo>
                <a:lnTo>
                  <a:pt x="138" y="170"/>
                </a:lnTo>
                <a:lnTo>
                  <a:pt x="138" y="170"/>
                </a:lnTo>
                <a:lnTo>
                  <a:pt x="156" y="168"/>
                </a:lnTo>
                <a:lnTo>
                  <a:pt x="176" y="164"/>
                </a:lnTo>
                <a:lnTo>
                  <a:pt x="204" y="240"/>
                </a:lnTo>
                <a:lnTo>
                  <a:pt x="204" y="240"/>
                </a:lnTo>
                <a:lnTo>
                  <a:pt x="188" y="246"/>
                </a:lnTo>
                <a:lnTo>
                  <a:pt x="172" y="248"/>
                </a:lnTo>
                <a:lnTo>
                  <a:pt x="156" y="252"/>
                </a:lnTo>
                <a:lnTo>
                  <a:pt x="140" y="252"/>
                </a:lnTo>
                <a:lnTo>
                  <a:pt x="140" y="252"/>
                </a:lnTo>
                <a:lnTo>
                  <a:pt x="140" y="252"/>
                </a:lnTo>
                <a:lnTo>
                  <a:pt x="120" y="250"/>
                </a:lnTo>
                <a:lnTo>
                  <a:pt x="102" y="248"/>
                </a:lnTo>
                <a:lnTo>
                  <a:pt x="102" y="248"/>
                </a:lnTo>
                <a:lnTo>
                  <a:pt x="108" y="208"/>
                </a:lnTo>
                <a:lnTo>
                  <a:pt x="118" y="168"/>
                </a:lnTo>
                <a:lnTo>
                  <a:pt x="118" y="168"/>
                </a:lnTo>
                <a:close/>
                <a:moveTo>
                  <a:pt x="192" y="158"/>
                </a:moveTo>
                <a:lnTo>
                  <a:pt x="192" y="158"/>
                </a:lnTo>
                <a:lnTo>
                  <a:pt x="206" y="152"/>
                </a:lnTo>
                <a:lnTo>
                  <a:pt x="218" y="144"/>
                </a:lnTo>
                <a:lnTo>
                  <a:pt x="230" y="134"/>
                </a:lnTo>
                <a:lnTo>
                  <a:pt x="240" y="124"/>
                </a:lnTo>
                <a:lnTo>
                  <a:pt x="240" y="124"/>
                </a:lnTo>
                <a:lnTo>
                  <a:pt x="272" y="148"/>
                </a:lnTo>
                <a:lnTo>
                  <a:pt x="302" y="176"/>
                </a:lnTo>
                <a:lnTo>
                  <a:pt x="302" y="176"/>
                </a:lnTo>
                <a:lnTo>
                  <a:pt x="286" y="194"/>
                </a:lnTo>
                <a:lnTo>
                  <a:pt x="266" y="210"/>
                </a:lnTo>
                <a:lnTo>
                  <a:pt x="244" y="224"/>
                </a:lnTo>
                <a:lnTo>
                  <a:pt x="220" y="236"/>
                </a:lnTo>
                <a:lnTo>
                  <a:pt x="192" y="158"/>
                </a:lnTo>
                <a:close/>
                <a:moveTo>
                  <a:pt x="86" y="260"/>
                </a:moveTo>
                <a:lnTo>
                  <a:pt x="86" y="260"/>
                </a:lnTo>
                <a:lnTo>
                  <a:pt x="86" y="278"/>
                </a:lnTo>
                <a:lnTo>
                  <a:pt x="88" y="296"/>
                </a:lnTo>
                <a:lnTo>
                  <a:pt x="90" y="312"/>
                </a:lnTo>
                <a:lnTo>
                  <a:pt x="94" y="328"/>
                </a:lnTo>
                <a:lnTo>
                  <a:pt x="94" y="328"/>
                </a:lnTo>
                <a:lnTo>
                  <a:pt x="78" y="320"/>
                </a:lnTo>
                <a:lnTo>
                  <a:pt x="62" y="310"/>
                </a:lnTo>
                <a:lnTo>
                  <a:pt x="62" y="310"/>
                </a:lnTo>
                <a:lnTo>
                  <a:pt x="54" y="298"/>
                </a:lnTo>
                <a:lnTo>
                  <a:pt x="46" y="286"/>
                </a:lnTo>
                <a:lnTo>
                  <a:pt x="40" y="274"/>
                </a:lnTo>
                <a:lnTo>
                  <a:pt x="34" y="260"/>
                </a:lnTo>
                <a:lnTo>
                  <a:pt x="34" y="260"/>
                </a:lnTo>
                <a:lnTo>
                  <a:pt x="28" y="240"/>
                </a:lnTo>
                <a:lnTo>
                  <a:pt x="24" y="218"/>
                </a:lnTo>
                <a:lnTo>
                  <a:pt x="24" y="218"/>
                </a:lnTo>
                <a:lnTo>
                  <a:pt x="36" y="232"/>
                </a:lnTo>
                <a:lnTo>
                  <a:pt x="50" y="244"/>
                </a:lnTo>
                <a:lnTo>
                  <a:pt x="68" y="252"/>
                </a:lnTo>
                <a:lnTo>
                  <a:pt x="86" y="260"/>
                </a:lnTo>
                <a:lnTo>
                  <a:pt x="86" y="260"/>
                </a:lnTo>
                <a:close/>
                <a:moveTo>
                  <a:pt x="112" y="332"/>
                </a:moveTo>
                <a:lnTo>
                  <a:pt x="112" y="332"/>
                </a:lnTo>
                <a:lnTo>
                  <a:pt x="108" y="316"/>
                </a:lnTo>
                <a:lnTo>
                  <a:pt x="104" y="300"/>
                </a:lnTo>
                <a:lnTo>
                  <a:pt x="102" y="282"/>
                </a:lnTo>
                <a:lnTo>
                  <a:pt x="102" y="264"/>
                </a:lnTo>
                <a:lnTo>
                  <a:pt x="102" y="264"/>
                </a:lnTo>
                <a:lnTo>
                  <a:pt x="120" y="266"/>
                </a:lnTo>
                <a:lnTo>
                  <a:pt x="140" y="268"/>
                </a:lnTo>
                <a:lnTo>
                  <a:pt x="140" y="268"/>
                </a:lnTo>
                <a:lnTo>
                  <a:pt x="140" y="268"/>
                </a:lnTo>
                <a:lnTo>
                  <a:pt x="156" y="266"/>
                </a:lnTo>
                <a:lnTo>
                  <a:pt x="174" y="264"/>
                </a:lnTo>
                <a:lnTo>
                  <a:pt x="192" y="260"/>
                </a:lnTo>
                <a:lnTo>
                  <a:pt x="210" y="256"/>
                </a:lnTo>
                <a:lnTo>
                  <a:pt x="236" y="326"/>
                </a:lnTo>
                <a:lnTo>
                  <a:pt x="236" y="326"/>
                </a:lnTo>
                <a:lnTo>
                  <a:pt x="204" y="334"/>
                </a:lnTo>
                <a:lnTo>
                  <a:pt x="172" y="338"/>
                </a:lnTo>
                <a:lnTo>
                  <a:pt x="142" y="338"/>
                </a:lnTo>
                <a:lnTo>
                  <a:pt x="112" y="334"/>
                </a:lnTo>
                <a:lnTo>
                  <a:pt x="112" y="334"/>
                </a:lnTo>
                <a:lnTo>
                  <a:pt x="112" y="332"/>
                </a:lnTo>
                <a:lnTo>
                  <a:pt x="112" y="332"/>
                </a:lnTo>
                <a:close/>
                <a:moveTo>
                  <a:pt x="224" y="250"/>
                </a:moveTo>
                <a:lnTo>
                  <a:pt x="224" y="250"/>
                </a:lnTo>
                <a:lnTo>
                  <a:pt x="252" y="238"/>
                </a:lnTo>
                <a:lnTo>
                  <a:pt x="274" y="224"/>
                </a:lnTo>
                <a:lnTo>
                  <a:pt x="296" y="206"/>
                </a:lnTo>
                <a:lnTo>
                  <a:pt x="312" y="188"/>
                </a:lnTo>
                <a:lnTo>
                  <a:pt x="312" y="188"/>
                </a:lnTo>
                <a:lnTo>
                  <a:pt x="324" y="202"/>
                </a:lnTo>
                <a:lnTo>
                  <a:pt x="334" y="216"/>
                </a:lnTo>
                <a:lnTo>
                  <a:pt x="342" y="232"/>
                </a:lnTo>
                <a:lnTo>
                  <a:pt x="348" y="246"/>
                </a:lnTo>
                <a:lnTo>
                  <a:pt x="348" y="246"/>
                </a:lnTo>
                <a:lnTo>
                  <a:pt x="350" y="248"/>
                </a:lnTo>
                <a:lnTo>
                  <a:pt x="350" y="248"/>
                </a:lnTo>
                <a:lnTo>
                  <a:pt x="330" y="270"/>
                </a:lnTo>
                <a:lnTo>
                  <a:pt x="306" y="290"/>
                </a:lnTo>
                <a:lnTo>
                  <a:pt x="280" y="308"/>
                </a:lnTo>
                <a:lnTo>
                  <a:pt x="250" y="322"/>
                </a:lnTo>
                <a:lnTo>
                  <a:pt x="224" y="250"/>
                </a:lnTo>
                <a:close/>
                <a:moveTo>
                  <a:pt x="128" y="360"/>
                </a:moveTo>
                <a:lnTo>
                  <a:pt x="128" y="360"/>
                </a:lnTo>
                <a:lnTo>
                  <a:pt x="122" y="352"/>
                </a:lnTo>
                <a:lnTo>
                  <a:pt x="122" y="352"/>
                </a:lnTo>
                <a:lnTo>
                  <a:pt x="140" y="354"/>
                </a:lnTo>
                <a:lnTo>
                  <a:pt x="160" y="356"/>
                </a:lnTo>
                <a:lnTo>
                  <a:pt x="160" y="356"/>
                </a:lnTo>
                <a:lnTo>
                  <a:pt x="180" y="354"/>
                </a:lnTo>
                <a:lnTo>
                  <a:pt x="200" y="352"/>
                </a:lnTo>
                <a:lnTo>
                  <a:pt x="220" y="348"/>
                </a:lnTo>
                <a:lnTo>
                  <a:pt x="242" y="342"/>
                </a:lnTo>
                <a:lnTo>
                  <a:pt x="250" y="366"/>
                </a:lnTo>
                <a:lnTo>
                  <a:pt x="250" y="366"/>
                </a:lnTo>
                <a:lnTo>
                  <a:pt x="224" y="372"/>
                </a:lnTo>
                <a:lnTo>
                  <a:pt x="198" y="376"/>
                </a:lnTo>
                <a:lnTo>
                  <a:pt x="198" y="376"/>
                </a:lnTo>
                <a:lnTo>
                  <a:pt x="180" y="374"/>
                </a:lnTo>
                <a:lnTo>
                  <a:pt x="162" y="372"/>
                </a:lnTo>
                <a:lnTo>
                  <a:pt x="144" y="366"/>
                </a:lnTo>
                <a:lnTo>
                  <a:pt x="128" y="360"/>
                </a:lnTo>
                <a:lnTo>
                  <a:pt x="128" y="360"/>
                </a:lnTo>
                <a:close/>
                <a:moveTo>
                  <a:pt x="266" y="362"/>
                </a:moveTo>
                <a:lnTo>
                  <a:pt x="256" y="336"/>
                </a:lnTo>
                <a:lnTo>
                  <a:pt x="256" y="336"/>
                </a:lnTo>
                <a:lnTo>
                  <a:pt x="284" y="322"/>
                </a:lnTo>
                <a:lnTo>
                  <a:pt x="310" y="306"/>
                </a:lnTo>
                <a:lnTo>
                  <a:pt x="334" y="288"/>
                </a:lnTo>
                <a:lnTo>
                  <a:pt x="354" y="268"/>
                </a:lnTo>
                <a:lnTo>
                  <a:pt x="354" y="268"/>
                </a:lnTo>
                <a:lnTo>
                  <a:pt x="354" y="278"/>
                </a:lnTo>
                <a:lnTo>
                  <a:pt x="354" y="278"/>
                </a:lnTo>
                <a:lnTo>
                  <a:pt x="348" y="292"/>
                </a:lnTo>
                <a:lnTo>
                  <a:pt x="338" y="304"/>
                </a:lnTo>
                <a:lnTo>
                  <a:pt x="328" y="316"/>
                </a:lnTo>
                <a:lnTo>
                  <a:pt x="318" y="328"/>
                </a:lnTo>
                <a:lnTo>
                  <a:pt x="306" y="338"/>
                </a:lnTo>
                <a:lnTo>
                  <a:pt x="294" y="346"/>
                </a:lnTo>
                <a:lnTo>
                  <a:pt x="280" y="354"/>
                </a:lnTo>
                <a:lnTo>
                  <a:pt x="266" y="362"/>
                </a:lnTo>
                <a:lnTo>
                  <a:pt x="266" y="3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28" name="Freeform 5015"/>
          <p:cNvSpPr>
            <a:spLocks noEditPoints="1"/>
          </p:cNvSpPr>
          <p:nvPr/>
        </p:nvSpPr>
        <p:spPr bwMode="auto">
          <a:xfrm>
            <a:off x="8503813" y="1156828"/>
            <a:ext cx="263502" cy="307766"/>
          </a:xfrm>
          <a:custGeom>
            <a:avLst/>
            <a:gdLst>
              <a:gd name="T0" fmla="*/ 70 w 256"/>
              <a:gd name="T1" fmla="*/ 340 h 362"/>
              <a:gd name="T2" fmla="*/ 56 w 256"/>
              <a:gd name="T3" fmla="*/ 360 h 362"/>
              <a:gd name="T4" fmla="*/ 40 w 256"/>
              <a:gd name="T5" fmla="*/ 360 h 362"/>
              <a:gd name="T6" fmla="*/ 26 w 256"/>
              <a:gd name="T7" fmla="*/ 340 h 362"/>
              <a:gd name="T8" fmla="*/ 186 w 256"/>
              <a:gd name="T9" fmla="*/ 316 h 362"/>
              <a:gd name="T10" fmla="*/ 188 w 256"/>
              <a:gd name="T11" fmla="*/ 350 h 362"/>
              <a:gd name="T12" fmla="*/ 208 w 256"/>
              <a:gd name="T13" fmla="*/ 362 h 362"/>
              <a:gd name="T14" fmla="*/ 224 w 256"/>
              <a:gd name="T15" fmla="*/ 356 h 362"/>
              <a:gd name="T16" fmla="*/ 230 w 256"/>
              <a:gd name="T17" fmla="*/ 316 h 362"/>
              <a:gd name="T18" fmla="*/ 256 w 256"/>
              <a:gd name="T19" fmla="*/ 288 h 362"/>
              <a:gd name="T20" fmla="*/ 252 w 256"/>
              <a:gd name="T21" fmla="*/ 298 h 362"/>
              <a:gd name="T22" fmla="*/ 16 w 256"/>
              <a:gd name="T23" fmla="*/ 304 h 362"/>
              <a:gd name="T24" fmla="*/ 4 w 256"/>
              <a:gd name="T25" fmla="*/ 298 h 362"/>
              <a:gd name="T26" fmla="*/ 0 w 256"/>
              <a:gd name="T27" fmla="*/ 68 h 362"/>
              <a:gd name="T28" fmla="*/ 0 w 256"/>
              <a:gd name="T29" fmla="*/ 66 h 362"/>
              <a:gd name="T30" fmla="*/ 0 w 256"/>
              <a:gd name="T31" fmla="*/ 62 h 362"/>
              <a:gd name="T32" fmla="*/ 0 w 256"/>
              <a:gd name="T33" fmla="*/ 62 h 362"/>
              <a:gd name="T34" fmla="*/ 22 w 256"/>
              <a:gd name="T35" fmla="*/ 10 h 362"/>
              <a:gd name="T36" fmla="*/ 28 w 256"/>
              <a:gd name="T37" fmla="*/ 2 h 362"/>
              <a:gd name="T38" fmla="*/ 220 w 256"/>
              <a:gd name="T39" fmla="*/ 0 h 362"/>
              <a:gd name="T40" fmla="*/ 228 w 256"/>
              <a:gd name="T41" fmla="*/ 2 h 362"/>
              <a:gd name="T42" fmla="*/ 256 w 256"/>
              <a:gd name="T43" fmla="*/ 62 h 362"/>
              <a:gd name="T44" fmla="*/ 256 w 256"/>
              <a:gd name="T45" fmla="*/ 62 h 362"/>
              <a:gd name="T46" fmla="*/ 256 w 256"/>
              <a:gd name="T47" fmla="*/ 62 h 362"/>
              <a:gd name="T48" fmla="*/ 256 w 256"/>
              <a:gd name="T49" fmla="*/ 66 h 362"/>
              <a:gd name="T50" fmla="*/ 256 w 256"/>
              <a:gd name="T51" fmla="*/ 68 h 362"/>
              <a:gd name="T52" fmla="*/ 62 w 256"/>
              <a:gd name="T53" fmla="*/ 250 h 362"/>
              <a:gd name="T54" fmla="*/ 52 w 256"/>
              <a:gd name="T55" fmla="*/ 240 h 362"/>
              <a:gd name="T56" fmla="*/ 32 w 256"/>
              <a:gd name="T57" fmla="*/ 244 h 362"/>
              <a:gd name="T58" fmla="*/ 26 w 256"/>
              <a:gd name="T59" fmla="*/ 258 h 362"/>
              <a:gd name="T60" fmla="*/ 32 w 256"/>
              <a:gd name="T61" fmla="*/ 270 h 362"/>
              <a:gd name="T62" fmla="*/ 44 w 256"/>
              <a:gd name="T63" fmla="*/ 276 h 362"/>
              <a:gd name="T64" fmla="*/ 58 w 256"/>
              <a:gd name="T65" fmla="*/ 270 h 362"/>
              <a:gd name="T66" fmla="*/ 62 w 256"/>
              <a:gd name="T67" fmla="*/ 258 h 362"/>
              <a:gd name="T68" fmla="*/ 128 w 256"/>
              <a:gd name="T69" fmla="*/ 228 h 362"/>
              <a:gd name="T70" fmla="*/ 186 w 256"/>
              <a:gd name="T71" fmla="*/ 222 h 362"/>
              <a:gd name="T72" fmla="*/ 228 w 256"/>
              <a:gd name="T73" fmla="*/ 204 h 362"/>
              <a:gd name="T74" fmla="*/ 228 w 256"/>
              <a:gd name="T75" fmla="*/ 72 h 362"/>
              <a:gd name="T76" fmla="*/ 212 w 256"/>
              <a:gd name="T77" fmla="*/ 30 h 362"/>
              <a:gd name="T78" fmla="*/ 52 w 256"/>
              <a:gd name="T79" fmla="*/ 22 h 362"/>
              <a:gd name="T80" fmla="*/ 44 w 256"/>
              <a:gd name="T81" fmla="*/ 30 h 362"/>
              <a:gd name="T82" fmla="*/ 28 w 256"/>
              <a:gd name="T83" fmla="*/ 72 h 362"/>
              <a:gd name="T84" fmla="*/ 28 w 256"/>
              <a:gd name="T85" fmla="*/ 204 h 362"/>
              <a:gd name="T86" fmla="*/ 70 w 256"/>
              <a:gd name="T87" fmla="*/ 222 h 362"/>
              <a:gd name="T88" fmla="*/ 128 w 256"/>
              <a:gd name="T89" fmla="*/ 228 h 362"/>
              <a:gd name="T90" fmla="*/ 230 w 256"/>
              <a:gd name="T91" fmla="*/ 258 h 362"/>
              <a:gd name="T92" fmla="*/ 224 w 256"/>
              <a:gd name="T93" fmla="*/ 244 h 362"/>
              <a:gd name="T94" fmla="*/ 204 w 256"/>
              <a:gd name="T95" fmla="*/ 240 h 362"/>
              <a:gd name="T96" fmla="*/ 194 w 256"/>
              <a:gd name="T97" fmla="*/ 250 h 362"/>
              <a:gd name="T98" fmla="*/ 194 w 256"/>
              <a:gd name="T99" fmla="*/ 264 h 362"/>
              <a:gd name="T100" fmla="*/ 204 w 256"/>
              <a:gd name="T101" fmla="*/ 274 h 362"/>
              <a:gd name="T102" fmla="*/ 218 w 256"/>
              <a:gd name="T103" fmla="*/ 274 h 362"/>
              <a:gd name="T104" fmla="*/ 228 w 256"/>
              <a:gd name="T105" fmla="*/ 264 h 362"/>
              <a:gd name="T106" fmla="*/ 200 w 256"/>
              <a:gd name="T107" fmla="*/ 54 h 362"/>
              <a:gd name="T108" fmla="*/ 196 w 256"/>
              <a:gd name="T109" fmla="*/ 44 h 362"/>
              <a:gd name="T110" fmla="*/ 70 w 256"/>
              <a:gd name="T111" fmla="*/ 40 h 362"/>
              <a:gd name="T112" fmla="*/ 60 w 256"/>
              <a:gd name="T113" fmla="*/ 44 h 362"/>
              <a:gd name="T114" fmla="*/ 56 w 256"/>
              <a:gd name="T115" fmla="*/ 54 h 362"/>
              <a:gd name="T116" fmla="*/ 64 w 256"/>
              <a:gd name="T117" fmla="*/ 68 h 362"/>
              <a:gd name="T118" fmla="*/ 186 w 256"/>
              <a:gd name="T119" fmla="*/ 68 h 362"/>
              <a:gd name="T120" fmla="*/ 198 w 256"/>
              <a:gd name="T121" fmla="*/ 6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6" h="362">
                <a:moveTo>
                  <a:pt x="70" y="316"/>
                </a:moveTo>
                <a:lnTo>
                  <a:pt x="70" y="340"/>
                </a:lnTo>
                <a:lnTo>
                  <a:pt x="70" y="340"/>
                </a:lnTo>
                <a:lnTo>
                  <a:pt x="68" y="350"/>
                </a:lnTo>
                <a:lnTo>
                  <a:pt x="64" y="356"/>
                </a:lnTo>
                <a:lnTo>
                  <a:pt x="56" y="360"/>
                </a:lnTo>
                <a:lnTo>
                  <a:pt x="48" y="362"/>
                </a:lnTo>
                <a:lnTo>
                  <a:pt x="48" y="362"/>
                </a:lnTo>
                <a:lnTo>
                  <a:pt x="40" y="360"/>
                </a:lnTo>
                <a:lnTo>
                  <a:pt x="32" y="356"/>
                </a:lnTo>
                <a:lnTo>
                  <a:pt x="28" y="350"/>
                </a:lnTo>
                <a:lnTo>
                  <a:pt x="26" y="340"/>
                </a:lnTo>
                <a:lnTo>
                  <a:pt x="26" y="316"/>
                </a:lnTo>
                <a:lnTo>
                  <a:pt x="70" y="316"/>
                </a:lnTo>
                <a:close/>
                <a:moveTo>
                  <a:pt x="186" y="316"/>
                </a:moveTo>
                <a:lnTo>
                  <a:pt x="186" y="340"/>
                </a:lnTo>
                <a:lnTo>
                  <a:pt x="186" y="340"/>
                </a:lnTo>
                <a:lnTo>
                  <a:pt x="188" y="350"/>
                </a:lnTo>
                <a:lnTo>
                  <a:pt x="192" y="356"/>
                </a:lnTo>
                <a:lnTo>
                  <a:pt x="200" y="360"/>
                </a:lnTo>
                <a:lnTo>
                  <a:pt x="208" y="362"/>
                </a:lnTo>
                <a:lnTo>
                  <a:pt x="208" y="362"/>
                </a:lnTo>
                <a:lnTo>
                  <a:pt x="216" y="360"/>
                </a:lnTo>
                <a:lnTo>
                  <a:pt x="224" y="356"/>
                </a:lnTo>
                <a:lnTo>
                  <a:pt x="228" y="350"/>
                </a:lnTo>
                <a:lnTo>
                  <a:pt x="230" y="340"/>
                </a:lnTo>
                <a:lnTo>
                  <a:pt x="230" y="316"/>
                </a:lnTo>
                <a:lnTo>
                  <a:pt x="186" y="316"/>
                </a:lnTo>
                <a:close/>
                <a:moveTo>
                  <a:pt x="256" y="68"/>
                </a:moveTo>
                <a:lnTo>
                  <a:pt x="256" y="288"/>
                </a:lnTo>
                <a:lnTo>
                  <a:pt x="256" y="288"/>
                </a:lnTo>
                <a:lnTo>
                  <a:pt x="256" y="294"/>
                </a:lnTo>
                <a:lnTo>
                  <a:pt x="252" y="298"/>
                </a:lnTo>
                <a:lnTo>
                  <a:pt x="246" y="302"/>
                </a:lnTo>
                <a:lnTo>
                  <a:pt x="240" y="304"/>
                </a:lnTo>
                <a:lnTo>
                  <a:pt x="16" y="304"/>
                </a:lnTo>
                <a:lnTo>
                  <a:pt x="16" y="304"/>
                </a:lnTo>
                <a:lnTo>
                  <a:pt x="10" y="302"/>
                </a:lnTo>
                <a:lnTo>
                  <a:pt x="4" y="298"/>
                </a:lnTo>
                <a:lnTo>
                  <a:pt x="0" y="294"/>
                </a:lnTo>
                <a:lnTo>
                  <a:pt x="0" y="288"/>
                </a:lnTo>
                <a:lnTo>
                  <a:pt x="0" y="68"/>
                </a:lnTo>
                <a:lnTo>
                  <a:pt x="0" y="68"/>
                </a:lnTo>
                <a:lnTo>
                  <a:pt x="0" y="66"/>
                </a:lnTo>
                <a:lnTo>
                  <a:pt x="0" y="66"/>
                </a:lnTo>
                <a:lnTo>
                  <a:pt x="0" y="66"/>
                </a:lnTo>
                <a:lnTo>
                  <a:pt x="0" y="66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22" y="10"/>
                </a:lnTo>
                <a:lnTo>
                  <a:pt x="22" y="10"/>
                </a:lnTo>
                <a:lnTo>
                  <a:pt x="24" y="6"/>
                </a:lnTo>
                <a:lnTo>
                  <a:pt x="28" y="2"/>
                </a:lnTo>
                <a:lnTo>
                  <a:pt x="32" y="0"/>
                </a:lnTo>
                <a:lnTo>
                  <a:pt x="36" y="0"/>
                </a:lnTo>
                <a:lnTo>
                  <a:pt x="220" y="0"/>
                </a:lnTo>
                <a:lnTo>
                  <a:pt x="220" y="0"/>
                </a:lnTo>
                <a:lnTo>
                  <a:pt x="224" y="0"/>
                </a:lnTo>
                <a:lnTo>
                  <a:pt x="228" y="2"/>
                </a:lnTo>
                <a:lnTo>
                  <a:pt x="232" y="6"/>
                </a:lnTo>
                <a:lnTo>
                  <a:pt x="234" y="10"/>
                </a:lnTo>
                <a:lnTo>
                  <a:pt x="256" y="62"/>
                </a:lnTo>
                <a:lnTo>
                  <a:pt x="256" y="62"/>
                </a:lnTo>
                <a:lnTo>
                  <a:pt x="256" y="62"/>
                </a:lnTo>
                <a:lnTo>
                  <a:pt x="256" y="62"/>
                </a:lnTo>
                <a:lnTo>
                  <a:pt x="256" y="62"/>
                </a:lnTo>
                <a:lnTo>
                  <a:pt x="256" y="62"/>
                </a:lnTo>
                <a:lnTo>
                  <a:pt x="256" y="62"/>
                </a:lnTo>
                <a:lnTo>
                  <a:pt x="256" y="66"/>
                </a:lnTo>
                <a:lnTo>
                  <a:pt x="256" y="66"/>
                </a:lnTo>
                <a:lnTo>
                  <a:pt x="256" y="66"/>
                </a:lnTo>
                <a:lnTo>
                  <a:pt x="256" y="66"/>
                </a:lnTo>
                <a:lnTo>
                  <a:pt x="256" y="68"/>
                </a:lnTo>
                <a:lnTo>
                  <a:pt x="256" y="68"/>
                </a:lnTo>
                <a:close/>
                <a:moveTo>
                  <a:pt x="62" y="258"/>
                </a:moveTo>
                <a:lnTo>
                  <a:pt x="62" y="258"/>
                </a:lnTo>
                <a:lnTo>
                  <a:pt x="62" y="250"/>
                </a:lnTo>
                <a:lnTo>
                  <a:pt x="58" y="244"/>
                </a:lnTo>
                <a:lnTo>
                  <a:pt x="58" y="244"/>
                </a:lnTo>
                <a:lnTo>
                  <a:pt x="52" y="240"/>
                </a:lnTo>
                <a:lnTo>
                  <a:pt x="44" y="240"/>
                </a:lnTo>
                <a:lnTo>
                  <a:pt x="38" y="240"/>
                </a:lnTo>
                <a:lnTo>
                  <a:pt x="32" y="244"/>
                </a:lnTo>
                <a:lnTo>
                  <a:pt x="32" y="244"/>
                </a:lnTo>
                <a:lnTo>
                  <a:pt x="28" y="250"/>
                </a:lnTo>
                <a:lnTo>
                  <a:pt x="26" y="258"/>
                </a:lnTo>
                <a:lnTo>
                  <a:pt x="26" y="258"/>
                </a:lnTo>
                <a:lnTo>
                  <a:pt x="28" y="264"/>
                </a:lnTo>
                <a:lnTo>
                  <a:pt x="32" y="270"/>
                </a:lnTo>
                <a:lnTo>
                  <a:pt x="32" y="270"/>
                </a:lnTo>
                <a:lnTo>
                  <a:pt x="38" y="274"/>
                </a:lnTo>
                <a:lnTo>
                  <a:pt x="44" y="276"/>
                </a:lnTo>
                <a:lnTo>
                  <a:pt x="44" y="276"/>
                </a:lnTo>
                <a:lnTo>
                  <a:pt x="52" y="274"/>
                </a:lnTo>
                <a:lnTo>
                  <a:pt x="58" y="270"/>
                </a:lnTo>
                <a:lnTo>
                  <a:pt x="58" y="270"/>
                </a:lnTo>
                <a:lnTo>
                  <a:pt x="62" y="264"/>
                </a:lnTo>
                <a:lnTo>
                  <a:pt x="62" y="258"/>
                </a:lnTo>
                <a:lnTo>
                  <a:pt x="62" y="258"/>
                </a:lnTo>
                <a:close/>
                <a:moveTo>
                  <a:pt x="128" y="228"/>
                </a:moveTo>
                <a:lnTo>
                  <a:pt x="128" y="228"/>
                </a:lnTo>
                <a:lnTo>
                  <a:pt x="148" y="228"/>
                </a:lnTo>
                <a:lnTo>
                  <a:pt x="168" y="226"/>
                </a:lnTo>
                <a:lnTo>
                  <a:pt x="186" y="222"/>
                </a:lnTo>
                <a:lnTo>
                  <a:pt x="200" y="216"/>
                </a:lnTo>
                <a:lnTo>
                  <a:pt x="220" y="208"/>
                </a:lnTo>
                <a:lnTo>
                  <a:pt x="228" y="204"/>
                </a:lnTo>
                <a:lnTo>
                  <a:pt x="228" y="72"/>
                </a:lnTo>
                <a:lnTo>
                  <a:pt x="228" y="72"/>
                </a:lnTo>
                <a:lnTo>
                  <a:pt x="228" y="72"/>
                </a:lnTo>
                <a:lnTo>
                  <a:pt x="228" y="70"/>
                </a:lnTo>
                <a:lnTo>
                  <a:pt x="212" y="30"/>
                </a:lnTo>
                <a:lnTo>
                  <a:pt x="212" y="30"/>
                </a:lnTo>
                <a:lnTo>
                  <a:pt x="210" y="24"/>
                </a:lnTo>
                <a:lnTo>
                  <a:pt x="204" y="22"/>
                </a:lnTo>
                <a:lnTo>
                  <a:pt x="52" y="22"/>
                </a:lnTo>
                <a:lnTo>
                  <a:pt x="52" y="22"/>
                </a:lnTo>
                <a:lnTo>
                  <a:pt x="46" y="24"/>
                </a:lnTo>
                <a:lnTo>
                  <a:pt x="44" y="30"/>
                </a:lnTo>
                <a:lnTo>
                  <a:pt x="28" y="70"/>
                </a:lnTo>
                <a:lnTo>
                  <a:pt x="28" y="70"/>
                </a:lnTo>
                <a:lnTo>
                  <a:pt x="28" y="72"/>
                </a:lnTo>
                <a:lnTo>
                  <a:pt x="28" y="72"/>
                </a:lnTo>
                <a:lnTo>
                  <a:pt x="28" y="204"/>
                </a:lnTo>
                <a:lnTo>
                  <a:pt x="28" y="204"/>
                </a:lnTo>
                <a:lnTo>
                  <a:pt x="36" y="208"/>
                </a:lnTo>
                <a:lnTo>
                  <a:pt x="56" y="216"/>
                </a:lnTo>
                <a:lnTo>
                  <a:pt x="70" y="222"/>
                </a:lnTo>
                <a:lnTo>
                  <a:pt x="88" y="226"/>
                </a:lnTo>
                <a:lnTo>
                  <a:pt x="108" y="228"/>
                </a:lnTo>
                <a:lnTo>
                  <a:pt x="128" y="228"/>
                </a:lnTo>
                <a:lnTo>
                  <a:pt x="128" y="228"/>
                </a:lnTo>
                <a:close/>
                <a:moveTo>
                  <a:pt x="230" y="258"/>
                </a:moveTo>
                <a:lnTo>
                  <a:pt x="230" y="258"/>
                </a:lnTo>
                <a:lnTo>
                  <a:pt x="228" y="250"/>
                </a:lnTo>
                <a:lnTo>
                  <a:pt x="224" y="244"/>
                </a:lnTo>
                <a:lnTo>
                  <a:pt x="224" y="244"/>
                </a:lnTo>
                <a:lnTo>
                  <a:pt x="218" y="240"/>
                </a:lnTo>
                <a:lnTo>
                  <a:pt x="212" y="240"/>
                </a:lnTo>
                <a:lnTo>
                  <a:pt x="204" y="240"/>
                </a:lnTo>
                <a:lnTo>
                  <a:pt x="198" y="244"/>
                </a:lnTo>
                <a:lnTo>
                  <a:pt x="198" y="244"/>
                </a:lnTo>
                <a:lnTo>
                  <a:pt x="194" y="250"/>
                </a:lnTo>
                <a:lnTo>
                  <a:pt x="194" y="258"/>
                </a:lnTo>
                <a:lnTo>
                  <a:pt x="194" y="258"/>
                </a:lnTo>
                <a:lnTo>
                  <a:pt x="194" y="264"/>
                </a:lnTo>
                <a:lnTo>
                  <a:pt x="198" y="270"/>
                </a:lnTo>
                <a:lnTo>
                  <a:pt x="198" y="270"/>
                </a:lnTo>
                <a:lnTo>
                  <a:pt x="204" y="274"/>
                </a:lnTo>
                <a:lnTo>
                  <a:pt x="212" y="276"/>
                </a:lnTo>
                <a:lnTo>
                  <a:pt x="212" y="276"/>
                </a:lnTo>
                <a:lnTo>
                  <a:pt x="218" y="274"/>
                </a:lnTo>
                <a:lnTo>
                  <a:pt x="224" y="270"/>
                </a:lnTo>
                <a:lnTo>
                  <a:pt x="224" y="270"/>
                </a:lnTo>
                <a:lnTo>
                  <a:pt x="228" y="264"/>
                </a:lnTo>
                <a:lnTo>
                  <a:pt x="230" y="258"/>
                </a:lnTo>
                <a:lnTo>
                  <a:pt x="230" y="258"/>
                </a:lnTo>
                <a:close/>
                <a:moveTo>
                  <a:pt x="200" y="54"/>
                </a:moveTo>
                <a:lnTo>
                  <a:pt x="200" y="54"/>
                </a:lnTo>
                <a:lnTo>
                  <a:pt x="198" y="48"/>
                </a:lnTo>
                <a:lnTo>
                  <a:pt x="196" y="44"/>
                </a:lnTo>
                <a:lnTo>
                  <a:pt x="192" y="42"/>
                </a:lnTo>
                <a:lnTo>
                  <a:pt x="186" y="40"/>
                </a:lnTo>
                <a:lnTo>
                  <a:pt x="70" y="40"/>
                </a:lnTo>
                <a:lnTo>
                  <a:pt x="70" y="40"/>
                </a:lnTo>
                <a:lnTo>
                  <a:pt x="64" y="42"/>
                </a:lnTo>
                <a:lnTo>
                  <a:pt x="60" y="44"/>
                </a:lnTo>
                <a:lnTo>
                  <a:pt x="58" y="48"/>
                </a:lnTo>
                <a:lnTo>
                  <a:pt x="56" y="54"/>
                </a:lnTo>
                <a:lnTo>
                  <a:pt x="56" y="54"/>
                </a:lnTo>
                <a:lnTo>
                  <a:pt x="58" y="60"/>
                </a:lnTo>
                <a:lnTo>
                  <a:pt x="60" y="64"/>
                </a:lnTo>
                <a:lnTo>
                  <a:pt x="64" y="68"/>
                </a:lnTo>
                <a:lnTo>
                  <a:pt x="70" y="68"/>
                </a:lnTo>
                <a:lnTo>
                  <a:pt x="186" y="68"/>
                </a:lnTo>
                <a:lnTo>
                  <a:pt x="186" y="68"/>
                </a:lnTo>
                <a:lnTo>
                  <a:pt x="192" y="68"/>
                </a:lnTo>
                <a:lnTo>
                  <a:pt x="196" y="64"/>
                </a:lnTo>
                <a:lnTo>
                  <a:pt x="198" y="60"/>
                </a:lnTo>
                <a:lnTo>
                  <a:pt x="200" y="54"/>
                </a:lnTo>
                <a:lnTo>
                  <a:pt x="200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29" name="Freeform 4813"/>
          <p:cNvSpPr>
            <a:spLocks noEditPoints="1"/>
          </p:cNvSpPr>
          <p:nvPr/>
        </p:nvSpPr>
        <p:spPr bwMode="auto">
          <a:xfrm>
            <a:off x="10567004" y="1924914"/>
            <a:ext cx="358688" cy="192918"/>
          </a:xfrm>
          <a:custGeom>
            <a:avLst/>
            <a:gdLst>
              <a:gd name="T0" fmla="*/ 310 w 344"/>
              <a:gd name="T1" fmla="*/ 106 h 224"/>
              <a:gd name="T2" fmla="*/ 318 w 344"/>
              <a:gd name="T3" fmla="*/ 88 h 224"/>
              <a:gd name="T4" fmla="*/ 336 w 344"/>
              <a:gd name="T5" fmla="*/ 78 h 224"/>
              <a:gd name="T6" fmla="*/ 344 w 344"/>
              <a:gd name="T7" fmla="*/ 10 h 224"/>
              <a:gd name="T8" fmla="*/ 338 w 344"/>
              <a:gd name="T9" fmla="*/ 0 h 224"/>
              <a:gd name="T10" fmla="*/ 10 w 344"/>
              <a:gd name="T11" fmla="*/ 0 h 224"/>
              <a:gd name="T12" fmla="*/ 2 w 344"/>
              <a:gd name="T13" fmla="*/ 6 h 224"/>
              <a:gd name="T14" fmla="*/ 0 w 344"/>
              <a:gd name="T15" fmla="*/ 78 h 224"/>
              <a:gd name="T16" fmla="*/ 20 w 344"/>
              <a:gd name="T17" fmla="*/ 84 h 224"/>
              <a:gd name="T18" fmla="*/ 32 w 344"/>
              <a:gd name="T19" fmla="*/ 98 h 224"/>
              <a:gd name="T20" fmla="*/ 36 w 344"/>
              <a:gd name="T21" fmla="*/ 112 h 224"/>
              <a:gd name="T22" fmla="*/ 30 w 344"/>
              <a:gd name="T23" fmla="*/ 132 h 224"/>
              <a:gd name="T24" fmla="*/ 14 w 344"/>
              <a:gd name="T25" fmla="*/ 144 h 224"/>
              <a:gd name="T26" fmla="*/ 0 w 344"/>
              <a:gd name="T27" fmla="*/ 214 h 224"/>
              <a:gd name="T28" fmla="*/ 4 w 344"/>
              <a:gd name="T29" fmla="*/ 222 h 224"/>
              <a:gd name="T30" fmla="*/ 334 w 344"/>
              <a:gd name="T31" fmla="*/ 224 h 224"/>
              <a:gd name="T32" fmla="*/ 340 w 344"/>
              <a:gd name="T33" fmla="*/ 222 h 224"/>
              <a:gd name="T34" fmla="*/ 344 w 344"/>
              <a:gd name="T35" fmla="*/ 146 h 224"/>
              <a:gd name="T36" fmla="*/ 330 w 344"/>
              <a:gd name="T37" fmla="*/ 144 h 224"/>
              <a:gd name="T38" fmla="*/ 314 w 344"/>
              <a:gd name="T39" fmla="*/ 132 h 224"/>
              <a:gd name="T40" fmla="*/ 308 w 344"/>
              <a:gd name="T41" fmla="*/ 112 h 224"/>
              <a:gd name="T42" fmla="*/ 318 w 344"/>
              <a:gd name="T43" fmla="*/ 24 h 224"/>
              <a:gd name="T44" fmla="*/ 290 w 344"/>
              <a:gd name="T45" fmla="*/ 24 h 224"/>
              <a:gd name="T46" fmla="*/ 160 w 344"/>
              <a:gd name="T47" fmla="*/ 52 h 224"/>
              <a:gd name="T48" fmla="*/ 204 w 344"/>
              <a:gd name="T49" fmla="*/ 112 h 224"/>
              <a:gd name="T50" fmla="*/ 204 w 344"/>
              <a:gd name="T51" fmla="*/ 112 h 224"/>
              <a:gd name="T52" fmla="*/ 24 w 344"/>
              <a:gd name="T53" fmla="*/ 176 h 224"/>
              <a:gd name="T54" fmla="*/ 54 w 344"/>
              <a:gd name="T55" fmla="*/ 52 h 224"/>
              <a:gd name="T56" fmla="*/ 54 w 344"/>
              <a:gd name="T57" fmla="*/ 24 h 224"/>
              <a:gd name="T58" fmla="*/ 78 w 344"/>
              <a:gd name="T59" fmla="*/ 204 h 224"/>
              <a:gd name="T60" fmla="*/ 106 w 344"/>
              <a:gd name="T61" fmla="*/ 204 h 224"/>
              <a:gd name="T62" fmla="*/ 78 w 344"/>
              <a:gd name="T63" fmla="*/ 24 h 224"/>
              <a:gd name="T64" fmla="*/ 160 w 344"/>
              <a:gd name="T65" fmla="*/ 204 h 224"/>
              <a:gd name="T66" fmla="*/ 160 w 344"/>
              <a:gd name="T67" fmla="*/ 176 h 224"/>
              <a:gd name="T68" fmla="*/ 184 w 344"/>
              <a:gd name="T69" fmla="*/ 204 h 224"/>
              <a:gd name="T70" fmla="*/ 212 w 344"/>
              <a:gd name="T71" fmla="*/ 204 h 224"/>
              <a:gd name="T72" fmla="*/ 184 w 344"/>
              <a:gd name="T73" fmla="*/ 24 h 224"/>
              <a:gd name="T74" fmla="*/ 266 w 344"/>
              <a:gd name="T75" fmla="*/ 204 h 224"/>
              <a:gd name="T76" fmla="*/ 266 w 344"/>
              <a:gd name="T77" fmla="*/ 176 h 224"/>
              <a:gd name="T78" fmla="*/ 236 w 344"/>
              <a:gd name="T79" fmla="*/ 52 h 224"/>
              <a:gd name="T80" fmla="*/ 266 w 344"/>
              <a:gd name="T81" fmla="*/ 52 h 224"/>
              <a:gd name="T82" fmla="*/ 290 w 344"/>
              <a:gd name="T83" fmla="*/ 176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4" h="224">
                <a:moveTo>
                  <a:pt x="308" y="112"/>
                </a:moveTo>
                <a:lnTo>
                  <a:pt x="308" y="112"/>
                </a:lnTo>
                <a:lnTo>
                  <a:pt x="310" y="106"/>
                </a:lnTo>
                <a:lnTo>
                  <a:pt x="312" y="98"/>
                </a:lnTo>
                <a:lnTo>
                  <a:pt x="314" y="92"/>
                </a:lnTo>
                <a:lnTo>
                  <a:pt x="318" y="88"/>
                </a:lnTo>
                <a:lnTo>
                  <a:pt x="324" y="84"/>
                </a:lnTo>
                <a:lnTo>
                  <a:pt x="330" y="80"/>
                </a:lnTo>
                <a:lnTo>
                  <a:pt x="336" y="78"/>
                </a:lnTo>
                <a:lnTo>
                  <a:pt x="344" y="78"/>
                </a:lnTo>
                <a:lnTo>
                  <a:pt x="344" y="10"/>
                </a:lnTo>
                <a:lnTo>
                  <a:pt x="344" y="10"/>
                </a:lnTo>
                <a:lnTo>
                  <a:pt x="342" y="6"/>
                </a:lnTo>
                <a:lnTo>
                  <a:pt x="340" y="2"/>
                </a:lnTo>
                <a:lnTo>
                  <a:pt x="338" y="0"/>
                </a:lnTo>
                <a:lnTo>
                  <a:pt x="334" y="0"/>
                </a:lnTo>
                <a:lnTo>
                  <a:pt x="10" y="0"/>
                </a:lnTo>
                <a:lnTo>
                  <a:pt x="10" y="0"/>
                </a:lnTo>
                <a:lnTo>
                  <a:pt x="6" y="0"/>
                </a:lnTo>
                <a:lnTo>
                  <a:pt x="4" y="2"/>
                </a:lnTo>
                <a:lnTo>
                  <a:pt x="2" y="6"/>
                </a:lnTo>
                <a:lnTo>
                  <a:pt x="0" y="10"/>
                </a:lnTo>
                <a:lnTo>
                  <a:pt x="0" y="78"/>
                </a:lnTo>
                <a:lnTo>
                  <a:pt x="0" y="78"/>
                </a:lnTo>
                <a:lnTo>
                  <a:pt x="8" y="78"/>
                </a:lnTo>
                <a:lnTo>
                  <a:pt x="14" y="80"/>
                </a:lnTo>
                <a:lnTo>
                  <a:pt x="20" y="84"/>
                </a:lnTo>
                <a:lnTo>
                  <a:pt x="26" y="88"/>
                </a:lnTo>
                <a:lnTo>
                  <a:pt x="30" y="92"/>
                </a:lnTo>
                <a:lnTo>
                  <a:pt x="32" y="98"/>
                </a:lnTo>
                <a:lnTo>
                  <a:pt x="34" y="106"/>
                </a:lnTo>
                <a:lnTo>
                  <a:pt x="36" y="112"/>
                </a:lnTo>
                <a:lnTo>
                  <a:pt x="36" y="112"/>
                </a:lnTo>
                <a:lnTo>
                  <a:pt x="34" y="120"/>
                </a:lnTo>
                <a:lnTo>
                  <a:pt x="32" y="126"/>
                </a:lnTo>
                <a:lnTo>
                  <a:pt x="30" y="132"/>
                </a:lnTo>
                <a:lnTo>
                  <a:pt x="26" y="136"/>
                </a:lnTo>
                <a:lnTo>
                  <a:pt x="20" y="140"/>
                </a:lnTo>
                <a:lnTo>
                  <a:pt x="14" y="144"/>
                </a:lnTo>
                <a:lnTo>
                  <a:pt x="8" y="146"/>
                </a:lnTo>
                <a:lnTo>
                  <a:pt x="0" y="146"/>
                </a:lnTo>
                <a:lnTo>
                  <a:pt x="0" y="214"/>
                </a:lnTo>
                <a:lnTo>
                  <a:pt x="0" y="214"/>
                </a:lnTo>
                <a:lnTo>
                  <a:pt x="2" y="218"/>
                </a:lnTo>
                <a:lnTo>
                  <a:pt x="4" y="222"/>
                </a:lnTo>
                <a:lnTo>
                  <a:pt x="6" y="224"/>
                </a:lnTo>
                <a:lnTo>
                  <a:pt x="10" y="224"/>
                </a:lnTo>
                <a:lnTo>
                  <a:pt x="334" y="224"/>
                </a:lnTo>
                <a:lnTo>
                  <a:pt x="334" y="224"/>
                </a:lnTo>
                <a:lnTo>
                  <a:pt x="338" y="224"/>
                </a:lnTo>
                <a:lnTo>
                  <a:pt x="340" y="222"/>
                </a:lnTo>
                <a:lnTo>
                  <a:pt x="342" y="218"/>
                </a:lnTo>
                <a:lnTo>
                  <a:pt x="344" y="214"/>
                </a:lnTo>
                <a:lnTo>
                  <a:pt x="344" y="146"/>
                </a:lnTo>
                <a:lnTo>
                  <a:pt x="344" y="146"/>
                </a:lnTo>
                <a:lnTo>
                  <a:pt x="336" y="146"/>
                </a:lnTo>
                <a:lnTo>
                  <a:pt x="330" y="144"/>
                </a:lnTo>
                <a:lnTo>
                  <a:pt x="324" y="140"/>
                </a:lnTo>
                <a:lnTo>
                  <a:pt x="318" y="136"/>
                </a:lnTo>
                <a:lnTo>
                  <a:pt x="314" y="132"/>
                </a:lnTo>
                <a:lnTo>
                  <a:pt x="312" y="126"/>
                </a:lnTo>
                <a:lnTo>
                  <a:pt x="310" y="120"/>
                </a:lnTo>
                <a:lnTo>
                  <a:pt x="308" y="112"/>
                </a:lnTo>
                <a:lnTo>
                  <a:pt x="308" y="112"/>
                </a:lnTo>
                <a:close/>
                <a:moveTo>
                  <a:pt x="290" y="24"/>
                </a:moveTo>
                <a:lnTo>
                  <a:pt x="318" y="24"/>
                </a:lnTo>
                <a:lnTo>
                  <a:pt x="318" y="52"/>
                </a:lnTo>
                <a:lnTo>
                  <a:pt x="290" y="52"/>
                </a:lnTo>
                <a:lnTo>
                  <a:pt x="290" y="24"/>
                </a:lnTo>
                <a:close/>
                <a:moveTo>
                  <a:pt x="130" y="24"/>
                </a:moveTo>
                <a:lnTo>
                  <a:pt x="160" y="24"/>
                </a:lnTo>
                <a:lnTo>
                  <a:pt x="160" y="52"/>
                </a:lnTo>
                <a:lnTo>
                  <a:pt x="130" y="52"/>
                </a:lnTo>
                <a:lnTo>
                  <a:pt x="130" y="24"/>
                </a:lnTo>
                <a:close/>
                <a:moveTo>
                  <a:pt x="204" y="112"/>
                </a:moveTo>
                <a:lnTo>
                  <a:pt x="154" y="146"/>
                </a:lnTo>
                <a:lnTo>
                  <a:pt x="154" y="78"/>
                </a:lnTo>
                <a:lnTo>
                  <a:pt x="204" y="112"/>
                </a:lnTo>
                <a:close/>
                <a:moveTo>
                  <a:pt x="54" y="204"/>
                </a:moveTo>
                <a:lnTo>
                  <a:pt x="24" y="204"/>
                </a:lnTo>
                <a:lnTo>
                  <a:pt x="24" y="176"/>
                </a:lnTo>
                <a:lnTo>
                  <a:pt x="54" y="176"/>
                </a:lnTo>
                <a:lnTo>
                  <a:pt x="54" y="204"/>
                </a:lnTo>
                <a:close/>
                <a:moveTo>
                  <a:pt x="54" y="52"/>
                </a:moveTo>
                <a:lnTo>
                  <a:pt x="24" y="52"/>
                </a:lnTo>
                <a:lnTo>
                  <a:pt x="24" y="24"/>
                </a:lnTo>
                <a:lnTo>
                  <a:pt x="54" y="24"/>
                </a:lnTo>
                <a:lnTo>
                  <a:pt x="54" y="52"/>
                </a:lnTo>
                <a:close/>
                <a:moveTo>
                  <a:pt x="106" y="204"/>
                </a:moveTo>
                <a:lnTo>
                  <a:pt x="78" y="204"/>
                </a:lnTo>
                <a:lnTo>
                  <a:pt x="78" y="176"/>
                </a:lnTo>
                <a:lnTo>
                  <a:pt x="106" y="176"/>
                </a:lnTo>
                <a:lnTo>
                  <a:pt x="106" y="204"/>
                </a:lnTo>
                <a:close/>
                <a:moveTo>
                  <a:pt x="106" y="52"/>
                </a:moveTo>
                <a:lnTo>
                  <a:pt x="78" y="52"/>
                </a:lnTo>
                <a:lnTo>
                  <a:pt x="78" y="24"/>
                </a:lnTo>
                <a:lnTo>
                  <a:pt x="106" y="24"/>
                </a:lnTo>
                <a:lnTo>
                  <a:pt x="106" y="52"/>
                </a:lnTo>
                <a:close/>
                <a:moveTo>
                  <a:pt x="160" y="204"/>
                </a:moveTo>
                <a:lnTo>
                  <a:pt x="130" y="204"/>
                </a:lnTo>
                <a:lnTo>
                  <a:pt x="130" y="176"/>
                </a:lnTo>
                <a:lnTo>
                  <a:pt x="160" y="176"/>
                </a:lnTo>
                <a:lnTo>
                  <a:pt x="160" y="204"/>
                </a:lnTo>
                <a:close/>
                <a:moveTo>
                  <a:pt x="212" y="204"/>
                </a:moveTo>
                <a:lnTo>
                  <a:pt x="184" y="204"/>
                </a:lnTo>
                <a:lnTo>
                  <a:pt x="184" y="176"/>
                </a:lnTo>
                <a:lnTo>
                  <a:pt x="212" y="176"/>
                </a:lnTo>
                <a:lnTo>
                  <a:pt x="212" y="204"/>
                </a:lnTo>
                <a:close/>
                <a:moveTo>
                  <a:pt x="212" y="52"/>
                </a:moveTo>
                <a:lnTo>
                  <a:pt x="184" y="52"/>
                </a:lnTo>
                <a:lnTo>
                  <a:pt x="184" y="24"/>
                </a:lnTo>
                <a:lnTo>
                  <a:pt x="212" y="24"/>
                </a:lnTo>
                <a:lnTo>
                  <a:pt x="212" y="52"/>
                </a:lnTo>
                <a:close/>
                <a:moveTo>
                  <a:pt x="266" y="204"/>
                </a:moveTo>
                <a:lnTo>
                  <a:pt x="236" y="204"/>
                </a:lnTo>
                <a:lnTo>
                  <a:pt x="236" y="176"/>
                </a:lnTo>
                <a:lnTo>
                  <a:pt x="266" y="176"/>
                </a:lnTo>
                <a:lnTo>
                  <a:pt x="266" y="204"/>
                </a:lnTo>
                <a:close/>
                <a:moveTo>
                  <a:pt x="266" y="52"/>
                </a:moveTo>
                <a:lnTo>
                  <a:pt x="236" y="52"/>
                </a:lnTo>
                <a:lnTo>
                  <a:pt x="236" y="24"/>
                </a:lnTo>
                <a:lnTo>
                  <a:pt x="266" y="24"/>
                </a:lnTo>
                <a:lnTo>
                  <a:pt x="266" y="52"/>
                </a:lnTo>
                <a:close/>
                <a:moveTo>
                  <a:pt x="318" y="204"/>
                </a:moveTo>
                <a:lnTo>
                  <a:pt x="290" y="204"/>
                </a:lnTo>
                <a:lnTo>
                  <a:pt x="290" y="176"/>
                </a:lnTo>
                <a:lnTo>
                  <a:pt x="318" y="176"/>
                </a:lnTo>
                <a:lnTo>
                  <a:pt x="318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102837" y="1845177"/>
            <a:ext cx="423325" cy="321142"/>
            <a:chOff x="-4189599" y="1523837"/>
            <a:chExt cx="1876217" cy="1723217"/>
          </a:xfrm>
          <a:solidFill>
            <a:schemeClr val="accent4"/>
          </a:solidFill>
        </p:grpSpPr>
        <p:sp>
          <p:nvSpPr>
            <p:cNvPr id="31" name="Freeform 4924"/>
            <p:cNvSpPr>
              <a:spLocks noEditPoints="1"/>
            </p:cNvSpPr>
            <p:nvPr/>
          </p:nvSpPr>
          <p:spPr bwMode="auto">
            <a:xfrm>
              <a:off x="-4122924" y="1523837"/>
              <a:ext cx="1780609" cy="1717335"/>
            </a:xfrm>
            <a:custGeom>
              <a:avLst/>
              <a:gdLst>
                <a:gd name="T0" fmla="*/ 78 w 394"/>
                <a:gd name="T1" fmla="*/ 20 h 380"/>
                <a:gd name="T2" fmla="*/ 116 w 394"/>
                <a:gd name="T3" fmla="*/ 0 h 380"/>
                <a:gd name="T4" fmla="*/ 148 w 394"/>
                <a:gd name="T5" fmla="*/ 14 h 380"/>
                <a:gd name="T6" fmla="*/ 162 w 394"/>
                <a:gd name="T7" fmla="*/ 46 h 380"/>
                <a:gd name="T8" fmla="*/ 142 w 394"/>
                <a:gd name="T9" fmla="*/ 84 h 380"/>
                <a:gd name="T10" fmla="*/ 106 w 394"/>
                <a:gd name="T11" fmla="*/ 92 h 380"/>
                <a:gd name="T12" fmla="*/ 74 w 394"/>
                <a:gd name="T13" fmla="*/ 64 h 380"/>
                <a:gd name="T14" fmla="*/ 120 w 394"/>
                <a:gd name="T15" fmla="*/ 232 h 380"/>
                <a:gd name="T16" fmla="*/ 148 w 394"/>
                <a:gd name="T17" fmla="*/ 198 h 380"/>
                <a:gd name="T18" fmla="*/ 142 w 394"/>
                <a:gd name="T19" fmla="*/ 164 h 380"/>
                <a:gd name="T20" fmla="*/ 170 w 394"/>
                <a:gd name="T21" fmla="*/ 128 h 380"/>
                <a:gd name="T22" fmla="*/ 176 w 394"/>
                <a:gd name="T23" fmla="*/ 114 h 380"/>
                <a:gd name="T24" fmla="*/ 72 w 394"/>
                <a:gd name="T25" fmla="*/ 112 h 380"/>
                <a:gd name="T26" fmla="*/ 38 w 394"/>
                <a:gd name="T27" fmla="*/ 130 h 380"/>
                <a:gd name="T28" fmla="*/ 0 w 394"/>
                <a:gd name="T29" fmla="*/ 244 h 380"/>
                <a:gd name="T30" fmla="*/ 46 w 394"/>
                <a:gd name="T31" fmla="*/ 318 h 380"/>
                <a:gd name="T32" fmla="*/ 152 w 394"/>
                <a:gd name="T33" fmla="*/ 376 h 380"/>
                <a:gd name="T34" fmla="*/ 130 w 394"/>
                <a:gd name="T35" fmla="*/ 332 h 380"/>
                <a:gd name="T36" fmla="*/ 390 w 394"/>
                <a:gd name="T37" fmla="*/ 154 h 380"/>
                <a:gd name="T38" fmla="*/ 372 w 394"/>
                <a:gd name="T39" fmla="*/ 124 h 380"/>
                <a:gd name="T40" fmla="*/ 318 w 394"/>
                <a:gd name="T41" fmla="*/ 112 h 380"/>
                <a:gd name="T42" fmla="*/ 228 w 394"/>
                <a:gd name="T43" fmla="*/ 112 h 380"/>
                <a:gd name="T44" fmla="*/ 196 w 394"/>
                <a:gd name="T45" fmla="*/ 124 h 380"/>
                <a:gd name="T46" fmla="*/ 228 w 394"/>
                <a:gd name="T47" fmla="*/ 138 h 380"/>
                <a:gd name="T48" fmla="*/ 242 w 394"/>
                <a:gd name="T49" fmla="*/ 174 h 380"/>
                <a:gd name="T50" fmla="*/ 256 w 394"/>
                <a:gd name="T51" fmla="*/ 210 h 380"/>
                <a:gd name="T52" fmla="*/ 264 w 394"/>
                <a:gd name="T53" fmla="*/ 314 h 380"/>
                <a:gd name="T54" fmla="*/ 232 w 394"/>
                <a:gd name="T55" fmla="*/ 342 h 380"/>
                <a:gd name="T56" fmla="*/ 278 w 394"/>
                <a:gd name="T57" fmla="*/ 362 h 380"/>
                <a:gd name="T58" fmla="*/ 338 w 394"/>
                <a:gd name="T59" fmla="*/ 260 h 380"/>
                <a:gd name="T60" fmla="*/ 366 w 394"/>
                <a:gd name="T61" fmla="*/ 284 h 380"/>
                <a:gd name="T62" fmla="*/ 394 w 394"/>
                <a:gd name="T63" fmla="*/ 198 h 380"/>
                <a:gd name="T64" fmla="*/ 192 w 394"/>
                <a:gd name="T65" fmla="*/ 380 h 380"/>
                <a:gd name="T66" fmla="*/ 236 w 394"/>
                <a:gd name="T67" fmla="*/ 320 h 380"/>
                <a:gd name="T68" fmla="*/ 244 w 394"/>
                <a:gd name="T69" fmla="*/ 232 h 380"/>
                <a:gd name="T70" fmla="*/ 154 w 394"/>
                <a:gd name="T71" fmla="*/ 218 h 380"/>
                <a:gd name="T72" fmla="*/ 140 w 394"/>
                <a:gd name="T73" fmla="*/ 232 h 380"/>
                <a:gd name="T74" fmla="*/ 148 w 394"/>
                <a:gd name="T75" fmla="*/ 320 h 380"/>
                <a:gd name="T76" fmla="*/ 192 w 394"/>
                <a:gd name="T77" fmla="*/ 380 h 380"/>
                <a:gd name="T78" fmla="*/ 242 w 394"/>
                <a:gd name="T79" fmla="*/ 64 h 380"/>
                <a:gd name="T80" fmla="*/ 274 w 394"/>
                <a:gd name="T81" fmla="*/ 92 h 380"/>
                <a:gd name="T82" fmla="*/ 308 w 394"/>
                <a:gd name="T83" fmla="*/ 84 h 380"/>
                <a:gd name="T84" fmla="*/ 330 w 394"/>
                <a:gd name="T85" fmla="*/ 46 h 380"/>
                <a:gd name="T86" fmla="*/ 314 w 394"/>
                <a:gd name="T87" fmla="*/ 12 h 380"/>
                <a:gd name="T88" fmla="*/ 284 w 394"/>
                <a:gd name="T89" fmla="*/ 0 h 380"/>
                <a:gd name="T90" fmla="*/ 250 w 394"/>
                <a:gd name="T91" fmla="*/ 14 h 380"/>
                <a:gd name="T92" fmla="*/ 238 w 394"/>
                <a:gd name="T93" fmla="*/ 46 h 380"/>
                <a:gd name="T94" fmla="*/ 214 w 394"/>
                <a:gd name="T95" fmla="*/ 196 h 380"/>
                <a:gd name="T96" fmla="*/ 222 w 394"/>
                <a:gd name="T97" fmla="*/ 168 h 380"/>
                <a:gd name="T98" fmla="*/ 192 w 394"/>
                <a:gd name="T99" fmla="*/ 142 h 380"/>
                <a:gd name="T100" fmla="*/ 164 w 394"/>
                <a:gd name="T101" fmla="*/ 162 h 380"/>
                <a:gd name="T102" fmla="*/ 164 w 394"/>
                <a:gd name="T103" fmla="*/ 186 h 380"/>
                <a:gd name="T104" fmla="*/ 192 w 394"/>
                <a:gd name="T105" fmla="*/ 20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80">
                  <a:moveTo>
                    <a:pt x="70" y="46"/>
                  </a:moveTo>
                  <a:lnTo>
                    <a:pt x="70" y="46"/>
                  </a:lnTo>
                  <a:lnTo>
                    <a:pt x="72" y="38"/>
                  </a:lnTo>
                  <a:lnTo>
                    <a:pt x="74" y="28"/>
                  </a:lnTo>
                  <a:lnTo>
                    <a:pt x="78" y="20"/>
                  </a:lnTo>
                  <a:lnTo>
                    <a:pt x="84" y="14"/>
                  </a:lnTo>
                  <a:lnTo>
                    <a:pt x="90" y="8"/>
                  </a:lnTo>
                  <a:lnTo>
                    <a:pt x="98" y="4"/>
                  </a:lnTo>
                  <a:lnTo>
                    <a:pt x="106" y="2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6" y="2"/>
                  </a:lnTo>
                  <a:lnTo>
                    <a:pt x="134" y="4"/>
                  </a:lnTo>
                  <a:lnTo>
                    <a:pt x="142" y="8"/>
                  </a:lnTo>
                  <a:lnTo>
                    <a:pt x="148" y="14"/>
                  </a:lnTo>
                  <a:lnTo>
                    <a:pt x="154" y="20"/>
                  </a:lnTo>
                  <a:lnTo>
                    <a:pt x="158" y="28"/>
                  </a:lnTo>
                  <a:lnTo>
                    <a:pt x="160" y="38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0" y="56"/>
                  </a:lnTo>
                  <a:lnTo>
                    <a:pt x="158" y="64"/>
                  </a:lnTo>
                  <a:lnTo>
                    <a:pt x="154" y="72"/>
                  </a:lnTo>
                  <a:lnTo>
                    <a:pt x="148" y="78"/>
                  </a:lnTo>
                  <a:lnTo>
                    <a:pt x="142" y="84"/>
                  </a:lnTo>
                  <a:lnTo>
                    <a:pt x="134" y="88"/>
                  </a:lnTo>
                  <a:lnTo>
                    <a:pt x="126" y="92"/>
                  </a:lnTo>
                  <a:lnTo>
                    <a:pt x="116" y="92"/>
                  </a:lnTo>
                  <a:lnTo>
                    <a:pt x="116" y="92"/>
                  </a:lnTo>
                  <a:lnTo>
                    <a:pt x="106" y="92"/>
                  </a:lnTo>
                  <a:lnTo>
                    <a:pt x="98" y="88"/>
                  </a:lnTo>
                  <a:lnTo>
                    <a:pt x="90" y="84"/>
                  </a:lnTo>
                  <a:lnTo>
                    <a:pt x="84" y="78"/>
                  </a:lnTo>
                  <a:lnTo>
                    <a:pt x="78" y="72"/>
                  </a:lnTo>
                  <a:lnTo>
                    <a:pt x="74" y="64"/>
                  </a:lnTo>
                  <a:lnTo>
                    <a:pt x="72" y="56"/>
                  </a:lnTo>
                  <a:lnTo>
                    <a:pt x="70" y="46"/>
                  </a:lnTo>
                  <a:lnTo>
                    <a:pt x="70" y="46"/>
                  </a:lnTo>
                  <a:close/>
                  <a:moveTo>
                    <a:pt x="120" y="308"/>
                  </a:moveTo>
                  <a:lnTo>
                    <a:pt x="120" y="232"/>
                  </a:lnTo>
                  <a:lnTo>
                    <a:pt x="120" y="232"/>
                  </a:lnTo>
                  <a:lnTo>
                    <a:pt x="122" y="220"/>
                  </a:lnTo>
                  <a:lnTo>
                    <a:pt x="128" y="210"/>
                  </a:lnTo>
                  <a:lnTo>
                    <a:pt x="136" y="202"/>
                  </a:lnTo>
                  <a:lnTo>
                    <a:pt x="148" y="198"/>
                  </a:lnTo>
                  <a:lnTo>
                    <a:pt x="148" y="198"/>
                  </a:lnTo>
                  <a:lnTo>
                    <a:pt x="144" y="186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64"/>
                  </a:lnTo>
                  <a:lnTo>
                    <a:pt x="146" y="154"/>
                  </a:lnTo>
                  <a:lnTo>
                    <a:pt x="150" y="146"/>
                  </a:lnTo>
                  <a:lnTo>
                    <a:pt x="156" y="140"/>
                  </a:lnTo>
                  <a:lnTo>
                    <a:pt x="162" y="132"/>
                  </a:lnTo>
                  <a:lnTo>
                    <a:pt x="170" y="128"/>
                  </a:lnTo>
                  <a:lnTo>
                    <a:pt x="178" y="124"/>
                  </a:lnTo>
                  <a:lnTo>
                    <a:pt x="188" y="124"/>
                  </a:lnTo>
                  <a:lnTo>
                    <a:pt x="188" y="124"/>
                  </a:lnTo>
                  <a:lnTo>
                    <a:pt x="182" y="118"/>
                  </a:lnTo>
                  <a:lnTo>
                    <a:pt x="176" y="114"/>
                  </a:lnTo>
                  <a:lnTo>
                    <a:pt x="168" y="112"/>
                  </a:lnTo>
                  <a:lnTo>
                    <a:pt x="160" y="112"/>
                  </a:lnTo>
                  <a:lnTo>
                    <a:pt x="116" y="112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64" y="112"/>
                  </a:lnTo>
                  <a:lnTo>
                    <a:pt x="56" y="114"/>
                  </a:lnTo>
                  <a:lnTo>
                    <a:pt x="50" y="118"/>
                  </a:lnTo>
                  <a:lnTo>
                    <a:pt x="44" y="124"/>
                  </a:lnTo>
                  <a:lnTo>
                    <a:pt x="38" y="130"/>
                  </a:lnTo>
                  <a:lnTo>
                    <a:pt x="34" y="136"/>
                  </a:lnTo>
                  <a:lnTo>
                    <a:pt x="30" y="144"/>
                  </a:lnTo>
                  <a:lnTo>
                    <a:pt x="28" y="152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12" y="270"/>
                  </a:lnTo>
                  <a:lnTo>
                    <a:pt x="26" y="296"/>
                  </a:lnTo>
                  <a:lnTo>
                    <a:pt x="60" y="188"/>
                  </a:lnTo>
                  <a:lnTo>
                    <a:pt x="76" y="188"/>
                  </a:lnTo>
                  <a:lnTo>
                    <a:pt x="46" y="318"/>
                  </a:lnTo>
                  <a:lnTo>
                    <a:pt x="46" y="318"/>
                  </a:lnTo>
                  <a:lnTo>
                    <a:pt x="70" y="338"/>
                  </a:lnTo>
                  <a:lnTo>
                    <a:pt x="94" y="356"/>
                  </a:lnTo>
                  <a:lnTo>
                    <a:pt x="122" y="368"/>
                  </a:lnTo>
                  <a:lnTo>
                    <a:pt x="152" y="376"/>
                  </a:lnTo>
                  <a:lnTo>
                    <a:pt x="152" y="342"/>
                  </a:lnTo>
                  <a:lnTo>
                    <a:pt x="152" y="342"/>
                  </a:lnTo>
                  <a:lnTo>
                    <a:pt x="146" y="340"/>
                  </a:lnTo>
                  <a:lnTo>
                    <a:pt x="140" y="338"/>
                  </a:lnTo>
                  <a:lnTo>
                    <a:pt x="130" y="332"/>
                  </a:lnTo>
                  <a:lnTo>
                    <a:pt x="122" y="320"/>
                  </a:lnTo>
                  <a:lnTo>
                    <a:pt x="120" y="314"/>
                  </a:lnTo>
                  <a:lnTo>
                    <a:pt x="120" y="308"/>
                  </a:lnTo>
                  <a:lnTo>
                    <a:pt x="120" y="308"/>
                  </a:lnTo>
                  <a:close/>
                  <a:moveTo>
                    <a:pt x="390" y="154"/>
                  </a:moveTo>
                  <a:lnTo>
                    <a:pt x="390" y="154"/>
                  </a:lnTo>
                  <a:lnTo>
                    <a:pt x="388" y="146"/>
                  </a:lnTo>
                  <a:lnTo>
                    <a:pt x="384" y="138"/>
                  </a:lnTo>
                  <a:lnTo>
                    <a:pt x="378" y="130"/>
                  </a:lnTo>
                  <a:lnTo>
                    <a:pt x="372" y="124"/>
                  </a:lnTo>
                  <a:lnTo>
                    <a:pt x="366" y="118"/>
                  </a:lnTo>
                  <a:lnTo>
                    <a:pt x="358" y="116"/>
                  </a:lnTo>
                  <a:lnTo>
                    <a:pt x="348" y="112"/>
                  </a:lnTo>
                  <a:lnTo>
                    <a:pt x="340" y="112"/>
                  </a:lnTo>
                  <a:lnTo>
                    <a:pt x="318" y="112"/>
                  </a:lnTo>
                  <a:lnTo>
                    <a:pt x="310" y="112"/>
                  </a:lnTo>
                  <a:lnTo>
                    <a:pt x="284" y="148"/>
                  </a:lnTo>
                  <a:lnTo>
                    <a:pt x="256" y="112"/>
                  </a:lnTo>
                  <a:lnTo>
                    <a:pt x="250" y="112"/>
                  </a:lnTo>
                  <a:lnTo>
                    <a:pt x="228" y="112"/>
                  </a:lnTo>
                  <a:lnTo>
                    <a:pt x="228" y="112"/>
                  </a:lnTo>
                  <a:lnTo>
                    <a:pt x="218" y="112"/>
                  </a:lnTo>
                  <a:lnTo>
                    <a:pt x="210" y="114"/>
                  </a:lnTo>
                  <a:lnTo>
                    <a:pt x="202" y="118"/>
                  </a:lnTo>
                  <a:lnTo>
                    <a:pt x="196" y="124"/>
                  </a:lnTo>
                  <a:lnTo>
                    <a:pt x="196" y="124"/>
                  </a:lnTo>
                  <a:lnTo>
                    <a:pt x="204" y="124"/>
                  </a:lnTo>
                  <a:lnTo>
                    <a:pt x="214" y="128"/>
                  </a:lnTo>
                  <a:lnTo>
                    <a:pt x="222" y="132"/>
                  </a:lnTo>
                  <a:lnTo>
                    <a:pt x="228" y="138"/>
                  </a:lnTo>
                  <a:lnTo>
                    <a:pt x="234" y="146"/>
                  </a:lnTo>
                  <a:lnTo>
                    <a:pt x="238" y="154"/>
                  </a:lnTo>
                  <a:lnTo>
                    <a:pt x="242" y="164"/>
                  </a:lnTo>
                  <a:lnTo>
                    <a:pt x="242" y="174"/>
                  </a:lnTo>
                  <a:lnTo>
                    <a:pt x="242" y="174"/>
                  </a:lnTo>
                  <a:lnTo>
                    <a:pt x="240" y="186"/>
                  </a:lnTo>
                  <a:lnTo>
                    <a:pt x="236" y="198"/>
                  </a:lnTo>
                  <a:lnTo>
                    <a:pt x="236" y="198"/>
                  </a:lnTo>
                  <a:lnTo>
                    <a:pt x="248" y="202"/>
                  </a:lnTo>
                  <a:lnTo>
                    <a:pt x="256" y="210"/>
                  </a:lnTo>
                  <a:lnTo>
                    <a:pt x="262" y="220"/>
                  </a:lnTo>
                  <a:lnTo>
                    <a:pt x="264" y="232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14"/>
                  </a:lnTo>
                  <a:lnTo>
                    <a:pt x="262" y="320"/>
                  </a:lnTo>
                  <a:lnTo>
                    <a:pt x="254" y="332"/>
                  </a:lnTo>
                  <a:lnTo>
                    <a:pt x="244" y="338"/>
                  </a:lnTo>
                  <a:lnTo>
                    <a:pt x="238" y="340"/>
                  </a:lnTo>
                  <a:lnTo>
                    <a:pt x="232" y="342"/>
                  </a:lnTo>
                  <a:lnTo>
                    <a:pt x="232" y="376"/>
                  </a:lnTo>
                  <a:lnTo>
                    <a:pt x="232" y="376"/>
                  </a:lnTo>
                  <a:lnTo>
                    <a:pt x="248" y="372"/>
                  </a:lnTo>
                  <a:lnTo>
                    <a:pt x="262" y="368"/>
                  </a:lnTo>
                  <a:lnTo>
                    <a:pt x="278" y="362"/>
                  </a:lnTo>
                  <a:lnTo>
                    <a:pt x="292" y="354"/>
                  </a:lnTo>
                  <a:lnTo>
                    <a:pt x="306" y="346"/>
                  </a:lnTo>
                  <a:lnTo>
                    <a:pt x="318" y="336"/>
                  </a:lnTo>
                  <a:lnTo>
                    <a:pt x="340" y="316"/>
                  </a:lnTo>
                  <a:lnTo>
                    <a:pt x="338" y="260"/>
                  </a:lnTo>
                  <a:lnTo>
                    <a:pt x="338" y="192"/>
                  </a:lnTo>
                  <a:lnTo>
                    <a:pt x="350" y="192"/>
                  </a:lnTo>
                  <a:lnTo>
                    <a:pt x="350" y="192"/>
                  </a:lnTo>
                  <a:lnTo>
                    <a:pt x="354" y="192"/>
                  </a:lnTo>
                  <a:lnTo>
                    <a:pt x="366" y="284"/>
                  </a:lnTo>
                  <a:lnTo>
                    <a:pt x="366" y="284"/>
                  </a:lnTo>
                  <a:lnTo>
                    <a:pt x="376" y="264"/>
                  </a:lnTo>
                  <a:lnTo>
                    <a:pt x="384" y="244"/>
                  </a:lnTo>
                  <a:lnTo>
                    <a:pt x="390" y="222"/>
                  </a:lnTo>
                  <a:lnTo>
                    <a:pt x="394" y="198"/>
                  </a:lnTo>
                  <a:lnTo>
                    <a:pt x="394" y="198"/>
                  </a:lnTo>
                  <a:lnTo>
                    <a:pt x="390" y="154"/>
                  </a:lnTo>
                  <a:lnTo>
                    <a:pt x="390" y="154"/>
                  </a:lnTo>
                  <a:close/>
                  <a:moveTo>
                    <a:pt x="192" y="380"/>
                  </a:moveTo>
                  <a:lnTo>
                    <a:pt x="192" y="380"/>
                  </a:lnTo>
                  <a:lnTo>
                    <a:pt x="212" y="380"/>
                  </a:lnTo>
                  <a:lnTo>
                    <a:pt x="212" y="322"/>
                  </a:lnTo>
                  <a:lnTo>
                    <a:pt x="230" y="322"/>
                  </a:lnTo>
                  <a:lnTo>
                    <a:pt x="230" y="322"/>
                  </a:lnTo>
                  <a:lnTo>
                    <a:pt x="236" y="320"/>
                  </a:lnTo>
                  <a:lnTo>
                    <a:pt x="240" y="318"/>
                  </a:lnTo>
                  <a:lnTo>
                    <a:pt x="242" y="314"/>
                  </a:lnTo>
                  <a:lnTo>
                    <a:pt x="244" y="308"/>
                  </a:lnTo>
                  <a:lnTo>
                    <a:pt x="244" y="232"/>
                  </a:lnTo>
                  <a:lnTo>
                    <a:pt x="244" y="232"/>
                  </a:lnTo>
                  <a:lnTo>
                    <a:pt x="242" y="226"/>
                  </a:lnTo>
                  <a:lnTo>
                    <a:pt x="240" y="222"/>
                  </a:lnTo>
                  <a:lnTo>
                    <a:pt x="236" y="218"/>
                  </a:lnTo>
                  <a:lnTo>
                    <a:pt x="230" y="218"/>
                  </a:lnTo>
                  <a:lnTo>
                    <a:pt x="154" y="218"/>
                  </a:lnTo>
                  <a:lnTo>
                    <a:pt x="154" y="218"/>
                  </a:lnTo>
                  <a:lnTo>
                    <a:pt x="148" y="218"/>
                  </a:lnTo>
                  <a:lnTo>
                    <a:pt x="144" y="222"/>
                  </a:lnTo>
                  <a:lnTo>
                    <a:pt x="142" y="226"/>
                  </a:lnTo>
                  <a:lnTo>
                    <a:pt x="140" y="232"/>
                  </a:lnTo>
                  <a:lnTo>
                    <a:pt x="140" y="308"/>
                  </a:lnTo>
                  <a:lnTo>
                    <a:pt x="140" y="308"/>
                  </a:lnTo>
                  <a:lnTo>
                    <a:pt x="142" y="314"/>
                  </a:lnTo>
                  <a:lnTo>
                    <a:pt x="144" y="318"/>
                  </a:lnTo>
                  <a:lnTo>
                    <a:pt x="148" y="320"/>
                  </a:lnTo>
                  <a:lnTo>
                    <a:pt x="154" y="322"/>
                  </a:lnTo>
                  <a:lnTo>
                    <a:pt x="172" y="322"/>
                  </a:lnTo>
                  <a:lnTo>
                    <a:pt x="172" y="380"/>
                  </a:lnTo>
                  <a:lnTo>
                    <a:pt x="172" y="380"/>
                  </a:lnTo>
                  <a:lnTo>
                    <a:pt x="192" y="380"/>
                  </a:lnTo>
                  <a:lnTo>
                    <a:pt x="192" y="380"/>
                  </a:lnTo>
                  <a:close/>
                  <a:moveTo>
                    <a:pt x="238" y="46"/>
                  </a:moveTo>
                  <a:lnTo>
                    <a:pt x="238" y="46"/>
                  </a:lnTo>
                  <a:lnTo>
                    <a:pt x="238" y="56"/>
                  </a:lnTo>
                  <a:lnTo>
                    <a:pt x="242" y="64"/>
                  </a:lnTo>
                  <a:lnTo>
                    <a:pt x="246" y="72"/>
                  </a:lnTo>
                  <a:lnTo>
                    <a:pt x="250" y="78"/>
                  </a:lnTo>
                  <a:lnTo>
                    <a:pt x="258" y="84"/>
                  </a:lnTo>
                  <a:lnTo>
                    <a:pt x="266" y="88"/>
                  </a:lnTo>
                  <a:lnTo>
                    <a:pt x="274" y="92"/>
                  </a:lnTo>
                  <a:lnTo>
                    <a:pt x="284" y="92"/>
                  </a:lnTo>
                  <a:lnTo>
                    <a:pt x="284" y="92"/>
                  </a:lnTo>
                  <a:lnTo>
                    <a:pt x="292" y="92"/>
                  </a:lnTo>
                  <a:lnTo>
                    <a:pt x="302" y="88"/>
                  </a:lnTo>
                  <a:lnTo>
                    <a:pt x="308" y="84"/>
                  </a:lnTo>
                  <a:lnTo>
                    <a:pt x="316" y="78"/>
                  </a:lnTo>
                  <a:lnTo>
                    <a:pt x="322" y="72"/>
                  </a:lnTo>
                  <a:lnTo>
                    <a:pt x="326" y="64"/>
                  </a:lnTo>
                  <a:lnTo>
                    <a:pt x="328" y="56"/>
                  </a:lnTo>
                  <a:lnTo>
                    <a:pt x="330" y="46"/>
                  </a:lnTo>
                  <a:lnTo>
                    <a:pt x="330" y="46"/>
                  </a:lnTo>
                  <a:lnTo>
                    <a:pt x="328" y="36"/>
                  </a:lnTo>
                  <a:lnTo>
                    <a:pt x="324" y="28"/>
                  </a:lnTo>
                  <a:lnTo>
                    <a:pt x="320" y="20"/>
                  </a:lnTo>
                  <a:lnTo>
                    <a:pt x="314" y="12"/>
                  </a:lnTo>
                  <a:lnTo>
                    <a:pt x="314" y="12"/>
                  </a:lnTo>
                  <a:lnTo>
                    <a:pt x="306" y="6"/>
                  </a:lnTo>
                  <a:lnTo>
                    <a:pt x="306" y="6"/>
                  </a:lnTo>
                  <a:lnTo>
                    <a:pt x="294" y="2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74" y="2"/>
                  </a:lnTo>
                  <a:lnTo>
                    <a:pt x="266" y="4"/>
                  </a:lnTo>
                  <a:lnTo>
                    <a:pt x="258" y="8"/>
                  </a:lnTo>
                  <a:lnTo>
                    <a:pt x="250" y="14"/>
                  </a:lnTo>
                  <a:lnTo>
                    <a:pt x="246" y="20"/>
                  </a:lnTo>
                  <a:lnTo>
                    <a:pt x="242" y="28"/>
                  </a:lnTo>
                  <a:lnTo>
                    <a:pt x="238" y="38"/>
                  </a:lnTo>
                  <a:lnTo>
                    <a:pt x="238" y="46"/>
                  </a:lnTo>
                  <a:lnTo>
                    <a:pt x="238" y="46"/>
                  </a:lnTo>
                  <a:close/>
                  <a:moveTo>
                    <a:pt x="192" y="204"/>
                  </a:moveTo>
                  <a:lnTo>
                    <a:pt x="192" y="204"/>
                  </a:lnTo>
                  <a:lnTo>
                    <a:pt x="198" y="204"/>
                  </a:lnTo>
                  <a:lnTo>
                    <a:pt x="204" y="202"/>
                  </a:lnTo>
                  <a:lnTo>
                    <a:pt x="214" y="196"/>
                  </a:lnTo>
                  <a:lnTo>
                    <a:pt x="220" y="186"/>
                  </a:lnTo>
                  <a:lnTo>
                    <a:pt x="222" y="180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2" y="168"/>
                  </a:lnTo>
                  <a:lnTo>
                    <a:pt x="220" y="162"/>
                  </a:lnTo>
                  <a:lnTo>
                    <a:pt x="214" y="152"/>
                  </a:lnTo>
                  <a:lnTo>
                    <a:pt x="204" y="146"/>
                  </a:lnTo>
                  <a:lnTo>
                    <a:pt x="198" y="144"/>
                  </a:lnTo>
                  <a:lnTo>
                    <a:pt x="192" y="142"/>
                  </a:lnTo>
                  <a:lnTo>
                    <a:pt x="192" y="142"/>
                  </a:lnTo>
                  <a:lnTo>
                    <a:pt x="186" y="144"/>
                  </a:lnTo>
                  <a:lnTo>
                    <a:pt x="180" y="146"/>
                  </a:lnTo>
                  <a:lnTo>
                    <a:pt x="170" y="152"/>
                  </a:lnTo>
                  <a:lnTo>
                    <a:pt x="164" y="162"/>
                  </a:lnTo>
                  <a:lnTo>
                    <a:pt x="162" y="168"/>
                  </a:lnTo>
                  <a:lnTo>
                    <a:pt x="162" y="174"/>
                  </a:lnTo>
                  <a:lnTo>
                    <a:pt x="162" y="174"/>
                  </a:lnTo>
                  <a:lnTo>
                    <a:pt x="162" y="180"/>
                  </a:lnTo>
                  <a:lnTo>
                    <a:pt x="164" y="186"/>
                  </a:lnTo>
                  <a:lnTo>
                    <a:pt x="170" y="196"/>
                  </a:lnTo>
                  <a:lnTo>
                    <a:pt x="180" y="202"/>
                  </a:lnTo>
                  <a:lnTo>
                    <a:pt x="186" y="204"/>
                  </a:lnTo>
                  <a:lnTo>
                    <a:pt x="192" y="204"/>
                  </a:lnTo>
                  <a:lnTo>
                    <a:pt x="192" y="20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  <p:sp>
          <p:nvSpPr>
            <p:cNvPr id="32" name="Rectangle 65"/>
            <p:cNvSpPr/>
            <p:nvPr/>
          </p:nvSpPr>
          <p:spPr>
            <a:xfrm>
              <a:off x="-3975098" y="2856592"/>
              <a:ext cx="537978" cy="390462"/>
            </a:xfrm>
            <a:custGeom>
              <a:avLst/>
              <a:gdLst>
                <a:gd name="connsiteX0" fmla="*/ 0 w 258081"/>
                <a:gd name="connsiteY0" fmla="*/ 0 h 358712"/>
                <a:gd name="connsiteX1" fmla="*/ 258081 w 258081"/>
                <a:gd name="connsiteY1" fmla="*/ 0 h 358712"/>
                <a:gd name="connsiteX2" fmla="*/ 258081 w 258081"/>
                <a:gd name="connsiteY2" fmla="*/ 358712 h 358712"/>
                <a:gd name="connsiteX3" fmla="*/ 0 w 258081"/>
                <a:gd name="connsiteY3" fmla="*/ 358712 h 358712"/>
                <a:gd name="connsiteX4" fmla="*/ 0 w 258081"/>
                <a:gd name="connsiteY4" fmla="*/ 0 h 358712"/>
                <a:gd name="connsiteX0" fmla="*/ 28575 w 258081"/>
                <a:gd name="connsiteY0" fmla="*/ 0 h 365062"/>
                <a:gd name="connsiteX1" fmla="*/ 258081 w 258081"/>
                <a:gd name="connsiteY1" fmla="*/ 6350 h 365062"/>
                <a:gd name="connsiteX2" fmla="*/ 258081 w 258081"/>
                <a:gd name="connsiteY2" fmla="*/ 365062 h 365062"/>
                <a:gd name="connsiteX3" fmla="*/ 0 w 258081"/>
                <a:gd name="connsiteY3" fmla="*/ 365062 h 365062"/>
                <a:gd name="connsiteX4" fmla="*/ 28575 w 258081"/>
                <a:gd name="connsiteY4" fmla="*/ 0 h 365062"/>
                <a:gd name="connsiteX0" fmla="*/ 73025 w 302531"/>
                <a:gd name="connsiteY0" fmla="*/ 0 h 377762"/>
                <a:gd name="connsiteX1" fmla="*/ 302531 w 302531"/>
                <a:gd name="connsiteY1" fmla="*/ 6350 h 377762"/>
                <a:gd name="connsiteX2" fmla="*/ 302531 w 302531"/>
                <a:gd name="connsiteY2" fmla="*/ 365062 h 377762"/>
                <a:gd name="connsiteX3" fmla="*/ 0 w 302531"/>
                <a:gd name="connsiteY3" fmla="*/ 377762 h 377762"/>
                <a:gd name="connsiteX4" fmla="*/ 73025 w 302531"/>
                <a:gd name="connsiteY4" fmla="*/ 0 h 377762"/>
                <a:gd name="connsiteX0" fmla="*/ 85725 w 315231"/>
                <a:gd name="connsiteY0" fmla="*/ 0 h 371412"/>
                <a:gd name="connsiteX1" fmla="*/ 315231 w 315231"/>
                <a:gd name="connsiteY1" fmla="*/ 6350 h 371412"/>
                <a:gd name="connsiteX2" fmla="*/ 315231 w 315231"/>
                <a:gd name="connsiteY2" fmla="*/ 365062 h 371412"/>
                <a:gd name="connsiteX3" fmla="*/ 0 w 315231"/>
                <a:gd name="connsiteY3" fmla="*/ 371412 h 371412"/>
                <a:gd name="connsiteX4" fmla="*/ 85725 w 315231"/>
                <a:gd name="connsiteY4" fmla="*/ 0 h 371412"/>
                <a:gd name="connsiteX0" fmla="*/ 85725 w 540656"/>
                <a:gd name="connsiteY0" fmla="*/ 0 h 390462"/>
                <a:gd name="connsiteX1" fmla="*/ 315231 w 540656"/>
                <a:gd name="connsiteY1" fmla="*/ 6350 h 390462"/>
                <a:gd name="connsiteX2" fmla="*/ 540656 w 540656"/>
                <a:gd name="connsiteY2" fmla="*/ 390462 h 390462"/>
                <a:gd name="connsiteX3" fmla="*/ 0 w 540656"/>
                <a:gd name="connsiteY3" fmla="*/ 371412 h 390462"/>
                <a:gd name="connsiteX4" fmla="*/ 85725 w 540656"/>
                <a:gd name="connsiteY4" fmla="*/ 0 h 390462"/>
                <a:gd name="connsiteX0" fmla="*/ 85725 w 541153"/>
                <a:gd name="connsiteY0" fmla="*/ 0 h 390462"/>
                <a:gd name="connsiteX1" fmla="*/ 315231 w 541153"/>
                <a:gd name="connsiteY1" fmla="*/ 6350 h 390462"/>
                <a:gd name="connsiteX2" fmla="*/ 540656 w 541153"/>
                <a:gd name="connsiteY2" fmla="*/ 390462 h 390462"/>
                <a:gd name="connsiteX3" fmla="*/ 0 w 541153"/>
                <a:gd name="connsiteY3" fmla="*/ 371412 h 390462"/>
                <a:gd name="connsiteX4" fmla="*/ 85725 w 541153"/>
                <a:gd name="connsiteY4" fmla="*/ 0 h 390462"/>
                <a:gd name="connsiteX0" fmla="*/ 82550 w 537978"/>
                <a:gd name="connsiteY0" fmla="*/ 0 h 390462"/>
                <a:gd name="connsiteX1" fmla="*/ 312056 w 537978"/>
                <a:gd name="connsiteY1" fmla="*/ 6350 h 390462"/>
                <a:gd name="connsiteX2" fmla="*/ 537481 w 537978"/>
                <a:gd name="connsiteY2" fmla="*/ 390462 h 390462"/>
                <a:gd name="connsiteX3" fmla="*/ 0 w 537978"/>
                <a:gd name="connsiteY3" fmla="*/ 387287 h 390462"/>
                <a:gd name="connsiteX4" fmla="*/ 82550 w 537978"/>
                <a:gd name="connsiteY4" fmla="*/ 0 h 39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978" h="390462">
                  <a:moveTo>
                    <a:pt x="82550" y="0"/>
                  </a:moveTo>
                  <a:lnTo>
                    <a:pt x="312056" y="6350"/>
                  </a:lnTo>
                  <a:cubicBezTo>
                    <a:pt x="387198" y="134387"/>
                    <a:pt x="548064" y="278300"/>
                    <a:pt x="537481" y="390462"/>
                  </a:cubicBezTo>
                  <a:lnTo>
                    <a:pt x="0" y="387287"/>
                  </a:lnTo>
                  <a:lnTo>
                    <a:pt x="825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33" name="Rectangle 65"/>
            <p:cNvSpPr/>
            <p:nvPr/>
          </p:nvSpPr>
          <p:spPr>
            <a:xfrm flipH="1">
              <a:off x="-3078030" y="2849739"/>
              <a:ext cx="498891" cy="390462"/>
            </a:xfrm>
            <a:custGeom>
              <a:avLst/>
              <a:gdLst>
                <a:gd name="connsiteX0" fmla="*/ 0 w 258081"/>
                <a:gd name="connsiteY0" fmla="*/ 0 h 358712"/>
                <a:gd name="connsiteX1" fmla="*/ 258081 w 258081"/>
                <a:gd name="connsiteY1" fmla="*/ 0 h 358712"/>
                <a:gd name="connsiteX2" fmla="*/ 258081 w 258081"/>
                <a:gd name="connsiteY2" fmla="*/ 358712 h 358712"/>
                <a:gd name="connsiteX3" fmla="*/ 0 w 258081"/>
                <a:gd name="connsiteY3" fmla="*/ 358712 h 358712"/>
                <a:gd name="connsiteX4" fmla="*/ 0 w 258081"/>
                <a:gd name="connsiteY4" fmla="*/ 0 h 358712"/>
                <a:gd name="connsiteX0" fmla="*/ 28575 w 258081"/>
                <a:gd name="connsiteY0" fmla="*/ 0 h 365062"/>
                <a:gd name="connsiteX1" fmla="*/ 258081 w 258081"/>
                <a:gd name="connsiteY1" fmla="*/ 6350 h 365062"/>
                <a:gd name="connsiteX2" fmla="*/ 258081 w 258081"/>
                <a:gd name="connsiteY2" fmla="*/ 365062 h 365062"/>
                <a:gd name="connsiteX3" fmla="*/ 0 w 258081"/>
                <a:gd name="connsiteY3" fmla="*/ 365062 h 365062"/>
                <a:gd name="connsiteX4" fmla="*/ 28575 w 258081"/>
                <a:gd name="connsiteY4" fmla="*/ 0 h 365062"/>
                <a:gd name="connsiteX0" fmla="*/ 73025 w 302531"/>
                <a:gd name="connsiteY0" fmla="*/ 0 h 377762"/>
                <a:gd name="connsiteX1" fmla="*/ 302531 w 302531"/>
                <a:gd name="connsiteY1" fmla="*/ 6350 h 377762"/>
                <a:gd name="connsiteX2" fmla="*/ 302531 w 302531"/>
                <a:gd name="connsiteY2" fmla="*/ 365062 h 377762"/>
                <a:gd name="connsiteX3" fmla="*/ 0 w 302531"/>
                <a:gd name="connsiteY3" fmla="*/ 377762 h 377762"/>
                <a:gd name="connsiteX4" fmla="*/ 73025 w 302531"/>
                <a:gd name="connsiteY4" fmla="*/ 0 h 377762"/>
                <a:gd name="connsiteX0" fmla="*/ 85725 w 315231"/>
                <a:gd name="connsiteY0" fmla="*/ 0 h 371412"/>
                <a:gd name="connsiteX1" fmla="*/ 315231 w 315231"/>
                <a:gd name="connsiteY1" fmla="*/ 6350 h 371412"/>
                <a:gd name="connsiteX2" fmla="*/ 315231 w 315231"/>
                <a:gd name="connsiteY2" fmla="*/ 365062 h 371412"/>
                <a:gd name="connsiteX3" fmla="*/ 0 w 315231"/>
                <a:gd name="connsiteY3" fmla="*/ 371412 h 371412"/>
                <a:gd name="connsiteX4" fmla="*/ 85725 w 315231"/>
                <a:gd name="connsiteY4" fmla="*/ 0 h 371412"/>
                <a:gd name="connsiteX0" fmla="*/ 85725 w 540656"/>
                <a:gd name="connsiteY0" fmla="*/ 0 h 390462"/>
                <a:gd name="connsiteX1" fmla="*/ 315231 w 540656"/>
                <a:gd name="connsiteY1" fmla="*/ 6350 h 390462"/>
                <a:gd name="connsiteX2" fmla="*/ 540656 w 540656"/>
                <a:gd name="connsiteY2" fmla="*/ 390462 h 390462"/>
                <a:gd name="connsiteX3" fmla="*/ 0 w 540656"/>
                <a:gd name="connsiteY3" fmla="*/ 371412 h 390462"/>
                <a:gd name="connsiteX4" fmla="*/ 85725 w 540656"/>
                <a:gd name="connsiteY4" fmla="*/ 0 h 390462"/>
                <a:gd name="connsiteX0" fmla="*/ 85725 w 541153"/>
                <a:gd name="connsiteY0" fmla="*/ 0 h 390462"/>
                <a:gd name="connsiteX1" fmla="*/ 315231 w 541153"/>
                <a:gd name="connsiteY1" fmla="*/ 6350 h 390462"/>
                <a:gd name="connsiteX2" fmla="*/ 540656 w 541153"/>
                <a:gd name="connsiteY2" fmla="*/ 390462 h 390462"/>
                <a:gd name="connsiteX3" fmla="*/ 0 w 541153"/>
                <a:gd name="connsiteY3" fmla="*/ 371412 h 390462"/>
                <a:gd name="connsiteX4" fmla="*/ 85725 w 541153"/>
                <a:gd name="connsiteY4" fmla="*/ 0 h 390462"/>
                <a:gd name="connsiteX0" fmla="*/ 82550 w 537978"/>
                <a:gd name="connsiteY0" fmla="*/ 0 h 390462"/>
                <a:gd name="connsiteX1" fmla="*/ 312056 w 537978"/>
                <a:gd name="connsiteY1" fmla="*/ 6350 h 390462"/>
                <a:gd name="connsiteX2" fmla="*/ 537481 w 537978"/>
                <a:gd name="connsiteY2" fmla="*/ 390462 h 390462"/>
                <a:gd name="connsiteX3" fmla="*/ 0 w 537978"/>
                <a:gd name="connsiteY3" fmla="*/ 387287 h 390462"/>
                <a:gd name="connsiteX4" fmla="*/ 82550 w 537978"/>
                <a:gd name="connsiteY4" fmla="*/ 0 h 390462"/>
                <a:gd name="connsiteX0" fmla="*/ 5312 w 460740"/>
                <a:gd name="connsiteY0" fmla="*/ 0 h 390462"/>
                <a:gd name="connsiteX1" fmla="*/ 234818 w 460740"/>
                <a:gd name="connsiteY1" fmla="*/ 6350 h 390462"/>
                <a:gd name="connsiteX2" fmla="*/ 460243 w 460740"/>
                <a:gd name="connsiteY2" fmla="*/ 390462 h 390462"/>
                <a:gd name="connsiteX3" fmla="*/ 0 w 460740"/>
                <a:gd name="connsiteY3" fmla="*/ 387287 h 390462"/>
                <a:gd name="connsiteX4" fmla="*/ 5312 w 460740"/>
                <a:gd name="connsiteY4" fmla="*/ 0 h 390462"/>
                <a:gd name="connsiteX0" fmla="*/ 42386 w 497814"/>
                <a:gd name="connsiteY0" fmla="*/ 0 h 390462"/>
                <a:gd name="connsiteX1" fmla="*/ 271892 w 497814"/>
                <a:gd name="connsiteY1" fmla="*/ 6350 h 390462"/>
                <a:gd name="connsiteX2" fmla="*/ 497317 w 497814"/>
                <a:gd name="connsiteY2" fmla="*/ 390462 h 390462"/>
                <a:gd name="connsiteX3" fmla="*/ 0 w 497814"/>
                <a:gd name="connsiteY3" fmla="*/ 387287 h 390462"/>
                <a:gd name="connsiteX4" fmla="*/ 42386 w 497814"/>
                <a:gd name="connsiteY4" fmla="*/ 0 h 390462"/>
                <a:gd name="connsiteX0" fmla="*/ 23849 w 497814"/>
                <a:gd name="connsiteY0" fmla="*/ 0 h 390462"/>
                <a:gd name="connsiteX1" fmla="*/ 271892 w 497814"/>
                <a:gd name="connsiteY1" fmla="*/ 6350 h 390462"/>
                <a:gd name="connsiteX2" fmla="*/ 497317 w 497814"/>
                <a:gd name="connsiteY2" fmla="*/ 390462 h 390462"/>
                <a:gd name="connsiteX3" fmla="*/ 0 w 497814"/>
                <a:gd name="connsiteY3" fmla="*/ 387287 h 390462"/>
                <a:gd name="connsiteX4" fmla="*/ 23849 w 497814"/>
                <a:gd name="connsiteY4" fmla="*/ 0 h 390462"/>
                <a:gd name="connsiteX0" fmla="*/ 11491 w 485456"/>
                <a:gd name="connsiteY0" fmla="*/ 0 h 390462"/>
                <a:gd name="connsiteX1" fmla="*/ 259534 w 485456"/>
                <a:gd name="connsiteY1" fmla="*/ 6350 h 390462"/>
                <a:gd name="connsiteX2" fmla="*/ 484959 w 485456"/>
                <a:gd name="connsiteY2" fmla="*/ 390462 h 390462"/>
                <a:gd name="connsiteX3" fmla="*/ 0 w 485456"/>
                <a:gd name="connsiteY3" fmla="*/ 384112 h 390462"/>
                <a:gd name="connsiteX4" fmla="*/ 11491 w 485456"/>
                <a:gd name="connsiteY4" fmla="*/ 0 h 390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456" h="390462">
                  <a:moveTo>
                    <a:pt x="11491" y="0"/>
                  </a:moveTo>
                  <a:lnTo>
                    <a:pt x="259534" y="6350"/>
                  </a:lnTo>
                  <a:cubicBezTo>
                    <a:pt x="334676" y="134387"/>
                    <a:pt x="495542" y="278300"/>
                    <a:pt x="484959" y="390462"/>
                  </a:cubicBezTo>
                  <a:lnTo>
                    <a:pt x="0" y="384112"/>
                  </a:lnTo>
                  <a:cubicBezTo>
                    <a:pt x="1771" y="255016"/>
                    <a:pt x="9720" y="129096"/>
                    <a:pt x="114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34" name="Rectangle 67"/>
            <p:cNvSpPr/>
            <p:nvPr/>
          </p:nvSpPr>
          <p:spPr>
            <a:xfrm>
              <a:off x="-4189599" y="2587624"/>
              <a:ext cx="185924" cy="275317"/>
            </a:xfrm>
            <a:custGeom>
              <a:avLst/>
              <a:gdLst>
                <a:gd name="connsiteX0" fmla="*/ 0 w 119249"/>
                <a:gd name="connsiteY0" fmla="*/ 0 h 265792"/>
                <a:gd name="connsiteX1" fmla="*/ 119249 w 119249"/>
                <a:gd name="connsiteY1" fmla="*/ 0 h 265792"/>
                <a:gd name="connsiteX2" fmla="*/ 119249 w 119249"/>
                <a:gd name="connsiteY2" fmla="*/ 265792 h 265792"/>
                <a:gd name="connsiteX3" fmla="*/ 0 w 119249"/>
                <a:gd name="connsiteY3" fmla="*/ 265792 h 265792"/>
                <a:gd name="connsiteX4" fmla="*/ 0 w 119249"/>
                <a:gd name="connsiteY4" fmla="*/ 0 h 265792"/>
                <a:gd name="connsiteX0" fmla="*/ 12700 w 119249"/>
                <a:gd name="connsiteY0" fmla="*/ 0 h 275317"/>
                <a:gd name="connsiteX1" fmla="*/ 119249 w 119249"/>
                <a:gd name="connsiteY1" fmla="*/ 9525 h 275317"/>
                <a:gd name="connsiteX2" fmla="*/ 119249 w 119249"/>
                <a:gd name="connsiteY2" fmla="*/ 275317 h 275317"/>
                <a:gd name="connsiteX3" fmla="*/ 0 w 119249"/>
                <a:gd name="connsiteY3" fmla="*/ 275317 h 275317"/>
                <a:gd name="connsiteX4" fmla="*/ 12700 w 119249"/>
                <a:gd name="connsiteY4" fmla="*/ 0 h 275317"/>
                <a:gd name="connsiteX0" fmla="*/ 79375 w 185924"/>
                <a:gd name="connsiteY0" fmla="*/ 0 h 275317"/>
                <a:gd name="connsiteX1" fmla="*/ 185924 w 185924"/>
                <a:gd name="connsiteY1" fmla="*/ 9525 h 275317"/>
                <a:gd name="connsiteX2" fmla="*/ 185924 w 185924"/>
                <a:gd name="connsiteY2" fmla="*/ 275317 h 275317"/>
                <a:gd name="connsiteX3" fmla="*/ 0 w 185924"/>
                <a:gd name="connsiteY3" fmla="*/ 265792 h 275317"/>
                <a:gd name="connsiteX4" fmla="*/ 79375 w 185924"/>
                <a:gd name="connsiteY4" fmla="*/ 0 h 275317"/>
                <a:gd name="connsiteX0" fmla="*/ 79375 w 185924"/>
                <a:gd name="connsiteY0" fmla="*/ 0 h 275317"/>
                <a:gd name="connsiteX1" fmla="*/ 185924 w 185924"/>
                <a:gd name="connsiteY1" fmla="*/ 9525 h 275317"/>
                <a:gd name="connsiteX2" fmla="*/ 179574 w 185924"/>
                <a:gd name="connsiteY2" fmla="*/ 275317 h 275317"/>
                <a:gd name="connsiteX3" fmla="*/ 0 w 185924"/>
                <a:gd name="connsiteY3" fmla="*/ 265792 h 275317"/>
                <a:gd name="connsiteX4" fmla="*/ 79375 w 185924"/>
                <a:gd name="connsiteY4" fmla="*/ 0 h 27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924" h="275317">
                  <a:moveTo>
                    <a:pt x="79375" y="0"/>
                  </a:moveTo>
                  <a:lnTo>
                    <a:pt x="185924" y="9525"/>
                  </a:lnTo>
                  <a:lnTo>
                    <a:pt x="179574" y="275317"/>
                  </a:lnTo>
                  <a:lnTo>
                    <a:pt x="0" y="265792"/>
                  </a:lnTo>
                  <a:lnTo>
                    <a:pt x="7937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35" name="Rectangle 67"/>
            <p:cNvSpPr/>
            <p:nvPr/>
          </p:nvSpPr>
          <p:spPr>
            <a:xfrm>
              <a:off x="-2466974" y="2381823"/>
              <a:ext cx="153592" cy="443928"/>
            </a:xfrm>
            <a:custGeom>
              <a:avLst/>
              <a:gdLst>
                <a:gd name="connsiteX0" fmla="*/ 0 w 119249"/>
                <a:gd name="connsiteY0" fmla="*/ 0 h 265792"/>
                <a:gd name="connsiteX1" fmla="*/ 119249 w 119249"/>
                <a:gd name="connsiteY1" fmla="*/ 0 h 265792"/>
                <a:gd name="connsiteX2" fmla="*/ 119249 w 119249"/>
                <a:gd name="connsiteY2" fmla="*/ 265792 h 265792"/>
                <a:gd name="connsiteX3" fmla="*/ 0 w 119249"/>
                <a:gd name="connsiteY3" fmla="*/ 265792 h 265792"/>
                <a:gd name="connsiteX4" fmla="*/ 0 w 119249"/>
                <a:gd name="connsiteY4" fmla="*/ 0 h 265792"/>
                <a:gd name="connsiteX0" fmla="*/ 12700 w 119249"/>
                <a:gd name="connsiteY0" fmla="*/ 0 h 275317"/>
                <a:gd name="connsiteX1" fmla="*/ 119249 w 119249"/>
                <a:gd name="connsiteY1" fmla="*/ 9525 h 275317"/>
                <a:gd name="connsiteX2" fmla="*/ 119249 w 119249"/>
                <a:gd name="connsiteY2" fmla="*/ 275317 h 275317"/>
                <a:gd name="connsiteX3" fmla="*/ 0 w 119249"/>
                <a:gd name="connsiteY3" fmla="*/ 275317 h 275317"/>
                <a:gd name="connsiteX4" fmla="*/ 12700 w 119249"/>
                <a:gd name="connsiteY4" fmla="*/ 0 h 275317"/>
                <a:gd name="connsiteX0" fmla="*/ 79375 w 185924"/>
                <a:gd name="connsiteY0" fmla="*/ 0 h 275317"/>
                <a:gd name="connsiteX1" fmla="*/ 185924 w 185924"/>
                <a:gd name="connsiteY1" fmla="*/ 9525 h 275317"/>
                <a:gd name="connsiteX2" fmla="*/ 185924 w 185924"/>
                <a:gd name="connsiteY2" fmla="*/ 275317 h 275317"/>
                <a:gd name="connsiteX3" fmla="*/ 0 w 185924"/>
                <a:gd name="connsiteY3" fmla="*/ 265792 h 275317"/>
                <a:gd name="connsiteX4" fmla="*/ 79375 w 185924"/>
                <a:gd name="connsiteY4" fmla="*/ 0 h 275317"/>
                <a:gd name="connsiteX0" fmla="*/ 79375 w 185924"/>
                <a:gd name="connsiteY0" fmla="*/ 0 h 275317"/>
                <a:gd name="connsiteX1" fmla="*/ 185924 w 185924"/>
                <a:gd name="connsiteY1" fmla="*/ 9525 h 275317"/>
                <a:gd name="connsiteX2" fmla="*/ 179574 w 185924"/>
                <a:gd name="connsiteY2" fmla="*/ 275317 h 275317"/>
                <a:gd name="connsiteX3" fmla="*/ 0 w 185924"/>
                <a:gd name="connsiteY3" fmla="*/ 265792 h 275317"/>
                <a:gd name="connsiteX4" fmla="*/ 79375 w 185924"/>
                <a:gd name="connsiteY4" fmla="*/ 0 h 275317"/>
                <a:gd name="connsiteX0" fmla="*/ 25545 w 132094"/>
                <a:gd name="connsiteY0" fmla="*/ 0 h 275317"/>
                <a:gd name="connsiteX1" fmla="*/ 132094 w 132094"/>
                <a:gd name="connsiteY1" fmla="*/ 9525 h 275317"/>
                <a:gd name="connsiteX2" fmla="*/ 125744 w 132094"/>
                <a:gd name="connsiteY2" fmla="*/ 275317 h 275317"/>
                <a:gd name="connsiteX3" fmla="*/ 0 w 132094"/>
                <a:gd name="connsiteY3" fmla="*/ 269759 h 275317"/>
                <a:gd name="connsiteX4" fmla="*/ 25545 w 132094"/>
                <a:gd name="connsiteY4" fmla="*/ 0 h 275317"/>
                <a:gd name="connsiteX0" fmla="*/ 25545 w 162751"/>
                <a:gd name="connsiteY0" fmla="*/ 0 h 277300"/>
                <a:gd name="connsiteX1" fmla="*/ 132094 w 162751"/>
                <a:gd name="connsiteY1" fmla="*/ 9525 h 277300"/>
                <a:gd name="connsiteX2" fmla="*/ 162751 w 162751"/>
                <a:gd name="connsiteY2" fmla="*/ 277300 h 277300"/>
                <a:gd name="connsiteX3" fmla="*/ 0 w 162751"/>
                <a:gd name="connsiteY3" fmla="*/ 269759 h 277300"/>
                <a:gd name="connsiteX4" fmla="*/ 25545 w 162751"/>
                <a:gd name="connsiteY4" fmla="*/ 0 h 27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751" h="277300">
                  <a:moveTo>
                    <a:pt x="25545" y="0"/>
                  </a:moveTo>
                  <a:lnTo>
                    <a:pt x="132094" y="9525"/>
                  </a:lnTo>
                  <a:lnTo>
                    <a:pt x="162751" y="277300"/>
                  </a:lnTo>
                  <a:lnTo>
                    <a:pt x="0" y="269759"/>
                  </a:lnTo>
                  <a:lnTo>
                    <a:pt x="2554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sp>
        <p:nvSpPr>
          <p:cNvPr id="36" name="Freeform 4807"/>
          <p:cNvSpPr>
            <a:spLocks noEditPoints="1"/>
          </p:cNvSpPr>
          <p:nvPr/>
        </p:nvSpPr>
        <p:spPr bwMode="auto">
          <a:xfrm>
            <a:off x="9800108" y="1867638"/>
            <a:ext cx="349747" cy="258190"/>
          </a:xfrm>
          <a:custGeom>
            <a:avLst/>
            <a:gdLst>
              <a:gd name="T0" fmla="*/ 84 w 320"/>
              <a:gd name="T1" fmla="*/ 24 h 286"/>
              <a:gd name="T2" fmla="*/ 86 w 320"/>
              <a:gd name="T3" fmla="*/ 18 h 286"/>
              <a:gd name="T4" fmla="*/ 92 w 320"/>
              <a:gd name="T5" fmla="*/ 14 h 286"/>
              <a:gd name="T6" fmla="*/ 134 w 320"/>
              <a:gd name="T7" fmla="*/ 2 h 286"/>
              <a:gd name="T8" fmla="*/ 160 w 320"/>
              <a:gd name="T9" fmla="*/ 0 h 286"/>
              <a:gd name="T10" fmla="*/ 208 w 320"/>
              <a:gd name="T11" fmla="*/ 8 h 286"/>
              <a:gd name="T12" fmla="*/ 228 w 320"/>
              <a:gd name="T13" fmla="*/ 14 h 286"/>
              <a:gd name="T14" fmla="*/ 236 w 320"/>
              <a:gd name="T15" fmla="*/ 24 h 286"/>
              <a:gd name="T16" fmla="*/ 216 w 320"/>
              <a:gd name="T17" fmla="*/ 42 h 286"/>
              <a:gd name="T18" fmla="*/ 216 w 320"/>
              <a:gd name="T19" fmla="*/ 30 h 286"/>
              <a:gd name="T20" fmla="*/ 178 w 320"/>
              <a:gd name="T21" fmla="*/ 22 h 286"/>
              <a:gd name="T22" fmla="*/ 160 w 320"/>
              <a:gd name="T23" fmla="*/ 20 h 286"/>
              <a:gd name="T24" fmla="*/ 128 w 320"/>
              <a:gd name="T25" fmla="*/ 24 h 286"/>
              <a:gd name="T26" fmla="*/ 104 w 320"/>
              <a:gd name="T27" fmla="*/ 42 h 286"/>
              <a:gd name="T28" fmla="*/ 132 w 320"/>
              <a:gd name="T29" fmla="*/ 160 h 286"/>
              <a:gd name="T30" fmla="*/ 188 w 320"/>
              <a:gd name="T31" fmla="*/ 146 h 286"/>
              <a:gd name="T32" fmla="*/ 188 w 320"/>
              <a:gd name="T33" fmla="*/ 160 h 286"/>
              <a:gd name="T34" fmla="*/ 274 w 320"/>
              <a:gd name="T35" fmla="*/ 148 h 286"/>
              <a:gd name="T36" fmla="*/ 320 w 320"/>
              <a:gd name="T37" fmla="*/ 138 h 286"/>
              <a:gd name="T38" fmla="*/ 320 w 320"/>
              <a:gd name="T39" fmla="*/ 72 h 286"/>
              <a:gd name="T40" fmla="*/ 314 w 320"/>
              <a:gd name="T41" fmla="*/ 58 h 286"/>
              <a:gd name="T42" fmla="*/ 300 w 320"/>
              <a:gd name="T43" fmla="*/ 52 h 286"/>
              <a:gd name="T44" fmla="*/ 20 w 320"/>
              <a:gd name="T45" fmla="*/ 52 h 286"/>
              <a:gd name="T46" fmla="*/ 6 w 320"/>
              <a:gd name="T47" fmla="*/ 58 h 286"/>
              <a:gd name="T48" fmla="*/ 0 w 320"/>
              <a:gd name="T49" fmla="*/ 72 h 286"/>
              <a:gd name="T50" fmla="*/ 0 w 320"/>
              <a:gd name="T51" fmla="*/ 138 h 286"/>
              <a:gd name="T52" fmla="*/ 46 w 320"/>
              <a:gd name="T53" fmla="*/ 148 h 286"/>
              <a:gd name="T54" fmla="*/ 132 w 320"/>
              <a:gd name="T55" fmla="*/ 160 h 286"/>
              <a:gd name="T56" fmla="*/ 174 w 320"/>
              <a:gd name="T57" fmla="*/ 176 h 286"/>
              <a:gd name="T58" fmla="*/ 146 w 320"/>
              <a:gd name="T59" fmla="*/ 160 h 286"/>
              <a:gd name="T60" fmla="*/ 174 w 320"/>
              <a:gd name="T61" fmla="*/ 176 h 286"/>
              <a:gd name="T62" fmla="*/ 320 w 320"/>
              <a:gd name="T63" fmla="*/ 266 h 286"/>
              <a:gd name="T64" fmla="*/ 318 w 320"/>
              <a:gd name="T65" fmla="*/ 274 h 286"/>
              <a:gd name="T66" fmla="*/ 308 w 320"/>
              <a:gd name="T67" fmla="*/ 284 h 286"/>
              <a:gd name="T68" fmla="*/ 20 w 320"/>
              <a:gd name="T69" fmla="*/ 286 h 286"/>
              <a:gd name="T70" fmla="*/ 12 w 320"/>
              <a:gd name="T71" fmla="*/ 284 h 286"/>
              <a:gd name="T72" fmla="*/ 2 w 320"/>
              <a:gd name="T73" fmla="*/ 274 h 286"/>
              <a:gd name="T74" fmla="*/ 0 w 320"/>
              <a:gd name="T75" fmla="*/ 154 h 286"/>
              <a:gd name="T76" fmla="*/ 20 w 320"/>
              <a:gd name="T77" fmla="*/ 160 h 286"/>
              <a:gd name="T78" fmla="*/ 88 w 320"/>
              <a:gd name="T79" fmla="*/ 172 h 286"/>
              <a:gd name="T80" fmla="*/ 132 w 320"/>
              <a:gd name="T81" fmla="*/ 190 h 286"/>
              <a:gd name="T82" fmla="*/ 188 w 320"/>
              <a:gd name="T83" fmla="*/ 176 h 286"/>
              <a:gd name="T84" fmla="*/ 232 w 320"/>
              <a:gd name="T85" fmla="*/ 172 h 286"/>
              <a:gd name="T86" fmla="*/ 300 w 320"/>
              <a:gd name="T87" fmla="*/ 160 h 286"/>
              <a:gd name="T88" fmla="*/ 320 w 320"/>
              <a:gd name="T89" fmla="*/ 154 h 286"/>
              <a:gd name="T90" fmla="*/ 56 w 320"/>
              <a:gd name="T91" fmla="*/ 266 h 286"/>
              <a:gd name="T92" fmla="*/ 52 w 320"/>
              <a:gd name="T93" fmla="*/ 252 h 286"/>
              <a:gd name="T94" fmla="*/ 46 w 320"/>
              <a:gd name="T95" fmla="*/ 240 h 286"/>
              <a:gd name="T96" fmla="*/ 34 w 320"/>
              <a:gd name="T97" fmla="*/ 232 h 286"/>
              <a:gd name="T98" fmla="*/ 20 w 320"/>
              <a:gd name="T99" fmla="*/ 230 h 286"/>
              <a:gd name="T100" fmla="*/ 56 w 320"/>
              <a:gd name="T101" fmla="*/ 266 h 286"/>
              <a:gd name="T102" fmla="*/ 300 w 320"/>
              <a:gd name="T103" fmla="*/ 230 h 286"/>
              <a:gd name="T104" fmla="*/ 286 w 320"/>
              <a:gd name="T105" fmla="*/ 232 h 286"/>
              <a:gd name="T106" fmla="*/ 274 w 320"/>
              <a:gd name="T107" fmla="*/ 240 h 286"/>
              <a:gd name="T108" fmla="*/ 268 w 320"/>
              <a:gd name="T109" fmla="*/ 252 h 286"/>
              <a:gd name="T110" fmla="*/ 264 w 320"/>
              <a:gd name="T111" fmla="*/ 266 h 286"/>
              <a:gd name="T112" fmla="*/ 300 w 320"/>
              <a:gd name="T113" fmla="*/ 23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0" h="286">
                <a:moveTo>
                  <a:pt x="84" y="42"/>
                </a:moveTo>
                <a:lnTo>
                  <a:pt x="84" y="24"/>
                </a:lnTo>
                <a:lnTo>
                  <a:pt x="84" y="24"/>
                </a:lnTo>
                <a:lnTo>
                  <a:pt x="86" y="18"/>
                </a:lnTo>
                <a:lnTo>
                  <a:pt x="92" y="14"/>
                </a:lnTo>
                <a:lnTo>
                  <a:pt x="92" y="14"/>
                </a:lnTo>
                <a:lnTo>
                  <a:pt x="112" y="8"/>
                </a:lnTo>
                <a:lnTo>
                  <a:pt x="134" y="2"/>
                </a:lnTo>
                <a:lnTo>
                  <a:pt x="160" y="0"/>
                </a:lnTo>
                <a:lnTo>
                  <a:pt x="160" y="0"/>
                </a:lnTo>
                <a:lnTo>
                  <a:pt x="186" y="2"/>
                </a:lnTo>
                <a:lnTo>
                  <a:pt x="208" y="8"/>
                </a:lnTo>
                <a:lnTo>
                  <a:pt x="228" y="14"/>
                </a:lnTo>
                <a:lnTo>
                  <a:pt x="228" y="14"/>
                </a:lnTo>
                <a:lnTo>
                  <a:pt x="234" y="18"/>
                </a:lnTo>
                <a:lnTo>
                  <a:pt x="236" y="24"/>
                </a:lnTo>
                <a:lnTo>
                  <a:pt x="236" y="42"/>
                </a:lnTo>
                <a:lnTo>
                  <a:pt x="216" y="42"/>
                </a:lnTo>
                <a:lnTo>
                  <a:pt x="216" y="30"/>
                </a:lnTo>
                <a:lnTo>
                  <a:pt x="216" y="30"/>
                </a:lnTo>
                <a:lnTo>
                  <a:pt x="192" y="24"/>
                </a:lnTo>
                <a:lnTo>
                  <a:pt x="178" y="22"/>
                </a:lnTo>
                <a:lnTo>
                  <a:pt x="160" y="20"/>
                </a:lnTo>
                <a:lnTo>
                  <a:pt x="160" y="20"/>
                </a:lnTo>
                <a:lnTo>
                  <a:pt x="142" y="22"/>
                </a:lnTo>
                <a:lnTo>
                  <a:pt x="128" y="24"/>
                </a:lnTo>
                <a:lnTo>
                  <a:pt x="104" y="30"/>
                </a:lnTo>
                <a:lnTo>
                  <a:pt x="104" y="42"/>
                </a:lnTo>
                <a:lnTo>
                  <a:pt x="84" y="42"/>
                </a:lnTo>
                <a:close/>
                <a:moveTo>
                  <a:pt x="132" y="160"/>
                </a:moveTo>
                <a:lnTo>
                  <a:pt x="132" y="146"/>
                </a:lnTo>
                <a:lnTo>
                  <a:pt x="188" y="146"/>
                </a:lnTo>
                <a:lnTo>
                  <a:pt x="188" y="160"/>
                </a:lnTo>
                <a:lnTo>
                  <a:pt x="188" y="160"/>
                </a:lnTo>
                <a:lnTo>
                  <a:pt x="234" y="156"/>
                </a:lnTo>
                <a:lnTo>
                  <a:pt x="274" y="148"/>
                </a:lnTo>
                <a:lnTo>
                  <a:pt x="302" y="142"/>
                </a:lnTo>
                <a:lnTo>
                  <a:pt x="320" y="138"/>
                </a:lnTo>
                <a:lnTo>
                  <a:pt x="320" y="72"/>
                </a:lnTo>
                <a:lnTo>
                  <a:pt x="320" y="72"/>
                </a:lnTo>
                <a:lnTo>
                  <a:pt x="318" y="64"/>
                </a:lnTo>
                <a:lnTo>
                  <a:pt x="314" y="58"/>
                </a:lnTo>
                <a:lnTo>
                  <a:pt x="308" y="54"/>
                </a:lnTo>
                <a:lnTo>
                  <a:pt x="300" y="52"/>
                </a:lnTo>
                <a:lnTo>
                  <a:pt x="20" y="52"/>
                </a:lnTo>
                <a:lnTo>
                  <a:pt x="20" y="52"/>
                </a:lnTo>
                <a:lnTo>
                  <a:pt x="12" y="54"/>
                </a:lnTo>
                <a:lnTo>
                  <a:pt x="6" y="58"/>
                </a:lnTo>
                <a:lnTo>
                  <a:pt x="2" y="64"/>
                </a:lnTo>
                <a:lnTo>
                  <a:pt x="0" y="72"/>
                </a:lnTo>
                <a:lnTo>
                  <a:pt x="0" y="138"/>
                </a:lnTo>
                <a:lnTo>
                  <a:pt x="0" y="138"/>
                </a:lnTo>
                <a:lnTo>
                  <a:pt x="18" y="142"/>
                </a:lnTo>
                <a:lnTo>
                  <a:pt x="46" y="148"/>
                </a:lnTo>
                <a:lnTo>
                  <a:pt x="86" y="156"/>
                </a:lnTo>
                <a:lnTo>
                  <a:pt x="132" y="160"/>
                </a:lnTo>
                <a:lnTo>
                  <a:pt x="132" y="160"/>
                </a:lnTo>
                <a:close/>
                <a:moveTo>
                  <a:pt x="174" y="176"/>
                </a:moveTo>
                <a:lnTo>
                  <a:pt x="174" y="160"/>
                </a:lnTo>
                <a:lnTo>
                  <a:pt x="146" y="160"/>
                </a:lnTo>
                <a:lnTo>
                  <a:pt x="146" y="176"/>
                </a:lnTo>
                <a:lnTo>
                  <a:pt x="174" y="176"/>
                </a:lnTo>
                <a:close/>
                <a:moveTo>
                  <a:pt x="320" y="154"/>
                </a:moveTo>
                <a:lnTo>
                  <a:pt x="320" y="266"/>
                </a:lnTo>
                <a:lnTo>
                  <a:pt x="320" y="266"/>
                </a:lnTo>
                <a:lnTo>
                  <a:pt x="318" y="274"/>
                </a:lnTo>
                <a:lnTo>
                  <a:pt x="314" y="280"/>
                </a:lnTo>
                <a:lnTo>
                  <a:pt x="308" y="284"/>
                </a:lnTo>
                <a:lnTo>
                  <a:pt x="300" y="286"/>
                </a:lnTo>
                <a:lnTo>
                  <a:pt x="20" y="286"/>
                </a:lnTo>
                <a:lnTo>
                  <a:pt x="20" y="286"/>
                </a:lnTo>
                <a:lnTo>
                  <a:pt x="12" y="284"/>
                </a:lnTo>
                <a:lnTo>
                  <a:pt x="6" y="280"/>
                </a:lnTo>
                <a:lnTo>
                  <a:pt x="2" y="274"/>
                </a:lnTo>
                <a:lnTo>
                  <a:pt x="0" y="266"/>
                </a:lnTo>
                <a:lnTo>
                  <a:pt x="0" y="154"/>
                </a:lnTo>
                <a:lnTo>
                  <a:pt x="0" y="154"/>
                </a:lnTo>
                <a:lnTo>
                  <a:pt x="20" y="160"/>
                </a:lnTo>
                <a:lnTo>
                  <a:pt x="50" y="166"/>
                </a:lnTo>
                <a:lnTo>
                  <a:pt x="88" y="172"/>
                </a:lnTo>
                <a:lnTo>
                  <a:pt x="132" y="176"/>
                </a:lnTo>
                <a:lnTo>
                  <a:pt x="132" y="190"/>
                </a:lnTo>
                <a:lnTo>
                  <a:pt x="188" y="190"/>
                </a:lnTo>
                <a:lnTo>
                  <a:pt x="188" y="176"/>
                </a:lnTo>
                <a:lnTo>
                  <a:pt x="188" y="176"/>
                </a:lnTo>
                <a:lnTo>
                  <a:pt x="232" y="172"/>
                </a:lnTo>
                <a:lnTo>
                  <a:pt x="270" y="166"/>
                </a:lnTo>
                <a:lnTo>
                  <a:pt x="300" y="160"/>
                </a:lnTo>
                <a:lnTo>
                  <a:pt x="320" y="154"/>
                </a:lnTo>
                <a:lnTo>
                  <a:pt x="320" y="154"/>
                </a:lnTo>
                <a:close/>
                <a:moveTo>
                  <a:pt x="56" y="266"/>
                </a:moveTo>
                <a:lnTo>
                  <a:pt x="56" y="266"/>
                </a:lnTo>
                <a:lnTo>
                  <a:pt x="56" y="258"/>
                </a:lnTo>
                <a:lnTo>
                  <a:pt x="52" y="252"/>
                </a:lnTo>
                <a:lnTo>
                  <a:pt x="50" y="246"/>
                </a:lnTo>
                <a:lnTo>
                  <a:pt x="46" y="240"/>
                </a:lnTo>
                <a:lnTo>
                  <a:pt x="40" y="236"/>
                </a:lnTo>
                <a:lnTo>
                  <a:pt x="34" y="232"/>
                </a:lnTo>
                <a:lnTo>
                  <a:pt x="28" y="230"/>
                </a:lnTo>
                <a:lnTo>
                  <a:pt x="20" y="230"/>
                </a:lnTo>
                <a:lnTo>
                  <a:pt x="20" y="266"/>
                </a:lnTo>
                <a:lnTo>
                  <a:pt x="56" y="266"/>
                </a:lnTo>
                <a:close/>
                <a:moveTo>
                  <a:pt x="300" y="230"/>
                </a:moveTo>
                <a:lnTo>
                  <a:pt x="300" y="230"/>
                </a:lnTo>
                <a:lnTo>
                  <a:pt x="292" y="230"/>
                </a:lnTo>
                <a:lnTo>
                  <a:pt x="286" y="232"/>
                </a:lnTo>
                <a:lnTo>
                  <a:pt x="280" y="236"/>
                </a:lnTo>
                <a:lnTo>
                  <a:pt x="274" y="240"/>
                </a:lnTo>
                <a:lnTo>
                  <a:pt x="270" y="246"/>
                </a:lnTo>
                <a:lnTo>
                  <a:pt x="268" y="252"/>
                </a:lnTo>
                <a:lnTo>
                  <a:pt x="264" y="258"/>
                </a:lnTo>
                <a:lnTo>
                  <a:pt x="264" y="266"/>
                </a:lnTo>
                <a:lnTo>
                  <a:pt x="300" y="266"/>
                </a:lnTo>
                <a:lnTo>
                  <a:pt x="300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59245" y="1488001"/>
            <a:ext cx="826849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Bývanie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70366" y="1494643"/>
            <a:ext cx="826849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Doprava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40241" y="1500369"/>
            <a:ext cx="826849" cy="204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Zahraničie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92414" y="2202485"/>
            <a:ext cx="1220545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Rodina a vzťahy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510463" y="1501755"/>
            <a:ext cx="1297095" cy="1540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sk-SK" sz="800" i="1" dirty="0">
                <a:solidFill>
                  <a:schemeClr val="accent4"/>
                </a:solidFill>
                <a:latin typeface="+mj-lt"/>
              </a:rPr>
              <a:t>Zdravie a sociálne zabezpečenie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45564" y="2202485"/>
            <a:ext cx="1014657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Spravodlivosť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88998" y="2202485"/>
            <a:ext cx="908424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Vzdelávanie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87277" y="2202485"/>
            <a:ext cx="1176936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sk-SK" sz="800" i="1" dirty="0">
                <a:solidFill>
                  <a:schemeClr val="accent4"/>
                </a:solidFill>
                <a:latin typeface="+mj-lt"/>
              </a:rPr>
              <a:t>Ochrana, obrana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1369700" y="1886158"/>
            <a:ext cx="279841" cy="274604"/>
            <a:chOff x="-581105" y="6053214"/>
            <a:chExt cx="1764021" cy="2095709"/>
          </a:xfrm>
          <a:solidFill>
            <a:schemeClr val="accent4"/>
          </a:solidFill>
        </p:grpSpPr>
        <p:sp>
          <p:nvSpPr>
            <p:cNvPr id="46" name="Flowchart: Merge 83"/>
            <p:cNvSpPr/>
            <p:nvPr/>
          </p:nvSpPr>
          <p:spPr>
            <a:xfrm>
              <a:off x="-581105" y="6053214"/>
              <a:ext cx="1764021" cy="209570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5000 w 10000"/>
                <a:gd name="connsiteY2" fmla="*/ 10000 h 10000"/>
                <a:gd name="connsiteX3" fmla="*/ 0 w 10000"/>
                <a:gd name="connsiteY3" fmla="*/ 0 h 10000"/>
                <a:gd name="connsiteX0" fmla="*/ 0 w 10055"/>
                <a:gd name="connsiteY0" fmla="*/ 1989 h 10000"/>
                <a:gd name="connsiteX1" fmla="*/ 10055 w 10055"/>
                <a:gd name="connsiteY1" fmla="*/ 0 h 10000"/>
                <a:gd name="connsiteX2" fmla="*/ 5055 w 10055"/>
                <a:gd name="connsiteY2" fmla="*/ 10000 h 10000"/>
                <a:gd name="connsiteX3" fmla="*/ 0 w 10055"/>
                <a:gd name="connsiteY3" fmla="*/ 1989 h 10000"/>
                <a:gd name="connsiteX0" fmla="*/ 0 w 10248"/>
                <a:gd name="connsiteY0" fmla="*/ 0 h 8011"/>
                <a:gd name="connsiteX1" fmla="*/ 10248 w 10248"/>
                <a:gd name="connsiteY1" fmla="*/ 0 h 8011"/>
                <a:gd name="connsiteX2" fmla="*/ 5055 w 10248"/>
                <a:gd name="connsiteY2" fmla="*/ 8011 h 8011"/>
                <a:gd name="connsiteX3" fmla="*/ 0 w 10248"/>
                <a:gd name="connsiteY3" fmla="*/ 0 h 8011"/>
                <a:gd name="connsiteX0" fmla="*/ 0 w 10000"/>
                <a:gd name="connsiteY0" fmla="*/ 2446 h 12446"/>
                <a:gd name="connsiteX1" fmla="*/ 5173 w 10000"/>
                <a:gd name="connsiteY1" fmla="*/ 0 h 12446"/>
                <a:gd name="connsiteX2" fmla="*/ 10000 w 10000"/>
                <a:gd name="connsiteY2" fmla="*/ 2446 h 12446"/>
                <a:gd name="connsiteX3" fmla="*/ 4933 w 10000"/>
                <a:gd name="connsiteY3" fmla="*/ 12446 h 12446"/>
                <a:gd name="connsiteX4" fmla="*/ 0 w 10000"/>
                <a:gd name="connsiteY4" fmla="*/ 2446 h 12446"/>
                <a:gd name="connsiteX0" fmla="*/ 0 w 10000"/>
                <a:gd name="connsiteY0" fmla="*/ 2446 h 12446"/>
                <a:gd name="connsiteX1" fmla="*/ 5173 w 10000"/>
                <a:gd name="connsiteY1" fmla="*/ 0 h 12446"/>
                <a:gd name="connsiteX2" fmla="*/ 10000 w 10000"/>
                <a:gd name="connsiteY2" fmla="*/ 2446 h 12446"/>
                <a:gd name="connsiteX3" fmla="*/ 4933 w 10000"/>
                <a:gd name="connsiteY3" fmla="*/ 12446 h 12446"/>
                <a:gd name="connsiteX4" fmla="*/ 0 w 10000"/>
                <a:gd name="connsiteY4" fmla="*/ 2446 h 12446"/>
                <a:gd name="connsiteX0" fmla="*/ 0 w 9650"/>
                <a:gd name="connsiteY0" fmla="*/ 2248 h 12446"/>
                <a:gd name="connsiteX1" fmla="*/ 4823 w 9650"/>
                <a:gd name="connsiteY1" fmla="*/ 0 h 12446"/>
                <a:gd name="connsiteX2" fmla="*/ 9650 w 9650"/>
                <a:gd name="connsiteY2" fmla="*/ 2446 h 12446"/>
                <a:gd name="connsiteX3" fmla="*/ 4583 w 9650"/>
                <a:gd name="connsiteY3" fmla="*/ 12446 h 12446"/>
                <a:gd name="connsiteX4" fmla="*/ 0 w 9650"/>
                <a:gd name="connsiteY4" fmla="*/ 2248 h 12446"/>
                <a:gd name="connsiteX0" fmla="*/ 0 w 9721"/>
                <a:gd name="connsiteY0" fmla="*/ 1806 h 10000"/>
                <a:gd name="connsiteX1" fmla="*/ 4998 w 9721"/>
                <a:gd name="connsiteY1" fmla="*/ 0 h 10000"/>
                <a:gd name="connsiteX2" fmla="*/ 9721 w 9721"/>
                <a:gd name="connsiteY2" fmla="*/ 1942 h 10000"/>
                <a:gd name="connsiteX3" fmla="*/ 4749 w 9721"/>
                <a:gd name="connsiteY3" fmla="*/ 10000 h 10000"/>
                <a:gd name="connsiteX4" fmla="*/ 0 w 9721"/>
                <a:gd name="connsiteY4" fmla="*/ 1806 h 10000"/>
                <a:gd name="connsiteX0" fmla="*/ 0 w 9799"/>
                <a:gd name="connsiteY0" fmla="*/ 1806 h 10000"/>
                <a:gd name="connsiteX1" fmla="*/ 5141 w 9799"/>
                <a:gd name="connsiteY1" fmla="*/ 0 h 10000"/>
                <a:gd name="connsiteX2" fmla="*/ 9799 w 9799"/>
                <a:gd name="connsiteY2" fmla="*/ 1806 h 10000"/>
                <a:gd name="connsiteX3" fmla="*/ 4885 w 9799"/>
                <a:gd name="connsiteY3" fmla="*/ 10000 h 10000"/>
                <a:gd name="connsiteX4" fmla="*/ 0 w 9799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783 h 9977"/>
                <a:gd name="connsiteX1" fmla="*/ 5070 w 10000"/>
                <a:gd name="connsiteY1" fmla="*/ 0 h 9977"/>
                <a:gd name="connsiteX2" fmla="*/ 10000 w 10000"/>
                <a:gd name="connsiteY2" fmla="*/ 1783 h 9977"/>
                <a:gd name="connsiteX3" fmla="*/ 4985 w 10000"/>
                <a:gd name="connsiteY3" fmla="*/ 9977 h 9977"/>
                <a:gd name="connsiteX4" fmla="*/ 0 w 10000"/>
                <a:gd name="connsiteY4" fmla="*/ 1783 h 9977"/>
                <a:gd name="connsiteX0" fmla="*/ 443 w 10443"/>
                <a:gd name="connsiteY0" fmla="*/ 1787 h 10000"/>
                <a:gd name="connsiteX1" fmla="*/ 5513 w 10443"/>
                <a:gd name="connsiteY1" fmla="*/ 0 h 10000"/>
                <a:gd name="connsiteX2" fmla="*/ 10443 w 10443"/>
                <a:gd name="connsiteY2" fmla="*/ 1787 h 10000"/>
                <a:gd name="connsiteX3" fmla="*/ 5428 w 10443"/>
                <a:gd name="connsiteY3" fmla="*/ 10000 h 10000"/>
                <a:gd name="connsiteX4" fmla="*/ 0 w 10443"/>
                <a:gd name="connsiteY4" fmla="*/ 2295 h 10000"/>
                <a:gd name="connsiteX5" fmla="*/ 443 w 10443"/>
                <a:gd name="connsiteY5" fmla="*/ 1787 h 10000"/>
                <a:gd name="connsiteX0" fmla="*/ 443 w 10443"/>
                <a:gd name="connsiteY0" fmla="*/ 1787 h 10000"/>
                <a:gd name="connsiteX1" fmla="*/ 5513 w 10443"/>
                <a:gd name="connsiteY1" fmla="*/ 0 h 10000"/>
                <a:gd name="connsiteX2" fmla="*/ 10443 w 10443"/>
                <a:gd name="connsiteY2" fmla="*/ 1787 h 10000"/>
                <a:gd name="connsiteX3" fmla="*/ 5428 w 10443"/>
                <a:gd name="connsiteY3" fmla="*/ 10000 h 10000"/>
                <a:gd name="connsiteX4" fmla="*/ 0 w 10443"/>
                <a:gd name="connsiteY4" fmla="*/ 2295 h 10000"/>
                <a:gd name="connsiteX5" fmla="*/ 443 w 10443"/>
                <a:gd name="connsiteY5" fmla="*/ 1787 h 10000"/>
                <a:gd name="connsiteX0" fmla="*/ 443 w 10853"/>
                <a:gd name="connsiteY0" fmla="*/ 1787 h 10000"/>
                <a:gd name="connsiteX1" fmla="*/ 5513 w 10853"/>
                <a:gd name="connsiteY1" fmla="*/ 0 h 10000"/>
                <a:gd name="connsiteX2" fmla="*/ 10443 w 10853"/>
                <a:gd name="connsiteY2" fmla="*/ 1787 h 10000"/>
                <a:gd name="connsiteX3" fmla="*/ 10852 w 10853"/>
                <a:gd name="connsiteY3" fmla="*/ 2090 h 10000"/>
                <a:gd name="connsiteX4" fmla="*/ 5428 w 10853"/>
                <a:gd name="connsiteY4" fmla="*/ 10000 h 10000"/>
                <a:gd name="connsiteX5" fmla="*/ 0 w 10853"/>
                <a:gd name="connsiteY5" fmla="*/ 2295 h 10000"/>
                <a:gd name="connsiteX6" fmla="*/ 443 w 1085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355 w 10863"/>
                <a:gd name="connsiteY0" fmla="*/ 1083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355 w 10863"/>
                <a:gd name="connsiteY6" fmla="*/ 1083 h 10000"/>
                <a:gd name="connsiteX0" fmla="*/ 355 w 10879"/>
                <a:gd name="connsiteY0" fmla="*/ 1083 h 10000"/>
                <a:gd name="connsiteX1" fmla="*/ 5513 w 10879"/>
                <a:gd name="connsiteY1" fmla="*/ 0 h 10000"/>
                <a:gd name="connsiteX2" fmla="*/ 10531 w 10879"/>
                <a:gd name="connsiteY2" fmla="*/ 946 h 10000"/>
                <a:gd name="connsiteX3" fmla="*/ 10852 w 10879"/>
                <a:gd name="connsiteY3" fmla="*/ 2090 h 10000"/>
                <a:gd name="connsiteX4" fmla="*/ 5428 w 10879"/>
                <a:gd name="connsiteY4" fmla="*/ 10000 h 10000"/>
                <a:gd name="connsiteX5" fmla="*/ 0 w 10879"/>
                <a:gd name="connsiteY5" fmla="*/ 2295 h 10000"/>
                <a:gd name="connsiteX6" fmla="*/ 355 w 10879"/>
                <a:gd name="connsiteY6" fmla="*/ 1083 h 10000"/>
                <a:gd name="connsiteX0" fmla="*/ 355 w 10879"/>
                <a:gd name="connsiteY0" fmla="*/ 1083 h 10000"/>
                <a:gd name="connsiteX1" fmla="*/ 5513 w 10879"/>
                <a:gd name="connsiteY1" fmla="*/ 0 h 10000"/>
                <a:gd name="connsiteX2" fmla="*/ 10531 w 10879"/>
                <a:gd name="connsiteY2" fmla="*/ 1014 h 10000"/>
                <a:gd name="connsiteX3" fmla="*/ 10852 w 10879"/>
                <a:gd name="connsiteY3" fmla="*/ 2090 h 10000"/>
                <a:gd name="connsiteX4" fmla="*/ 5428 w 10879"/>
                <a:gd name="connsiteY4" fmla="*/ 10000 h 10000"/>
                <a:gd name="connsiteX5" fmla="*/ 0 w 10879"/>
                <a:gd name="connsiteY5" fmla="*/ 2295 h 10000"/>
                <a:gd name="connsiteX6" fmla="*/ 355 w 10879"/>
                <a:gd name="connsiteY6" fmla="*/ 1083 h 10000"/>
                <a:gd name="connsiteX0" fmla="*/ 355 w 10863"/>
                <a:gd name="connsiteY0" fmla="*/ 1083 h 10000"/>
                <a:gd name="connsiteX1" fmla="*/ 5513 w 10863"/>
                <a:gd name="connsiteY1" fmla="*/ 0 h 10000"/>
                <a:gd name="connsiteX2" fmla="*/ 10443 w 10863"/>
                <a:gd name="connsiteY2" fmla="*/ 1059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355 w 10863"/>
                <a:gd name="connsiteY6" fmla="*/ 108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3" h="10000">
                  <a:moveTo>
                    <a:pt x="355" y="1083"/>
                  </a:moveTo>
                  <a:cubicBezTo>
                    <a:pt x="3188" y="631"/>
                    <a:pt x="3003" y="520"/>
                    <a:pt x="5513" y="0"/>
                  </a:cubicBezTo>
                  <a:cubicBezTo>
                    <a:pt x="7391" y="558"/>
                    <a:pt x="7215" y="365"/>
                    <a:pt x="10443" y="1059"/>
                  </a:cubicBezTo>
                  <a:cubicBezTo>
                    <a:pt x="10882" y="1137"/>
                    <a:pt x="10882" y="2012"/>
                    <a:pt x="10852" y="2090"/>
                  </a:cubicBezTo>
                  <a:cubicBezTo>
                    <a:pt x="10804" y="5522"/>
                    <a:pt x="9172" y="8204"/>
                    <a:pt x="5428" y="10000"/>
                  </a:cubicBezTo>
                  <a:cubicBezTo>
                    <a:pt x="227" y="7470"/>
                    <a:pt x="509" y="5189"/>
                    <a:pt x="0" y="2295"/>
                  </a:cubicBezTo>
                  <a:cubicBezTo>
                    <a:pt x="60" y="1694"/>
                    <a:pt x="207" y="1252"/>
                    <a:pt x="355" y="10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47" name="Flowchart: Merge 83"/>
            <p:cNvSpPr/>
            <p:nvPr/>
          </p:nvSpPr>
          <p:spPr>
            <a:xfrm>
              <a:off x="297252" y="6249876"/>
              <a:ext cx="730167" cy="1523705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5000 w 10000"/>
                <a:gd name="connsiteY2" fmla="*/ 10000 h 10000"/>
                <a:gd name="connsiteX3" fmla="*/ 0 w 10000"/>
                <a:gd name="connsiteY3" fmla="*/ 0 h 10000"/>
                <a:gd name="connsiteX0" fmla="*/ 0 w 10055"/>
                <a:gd name="connsiteY0" fmla="*/ 1989 h 10000"/>
                <a:gd name="connsiteX1" fmla="*/ 10055 w 10055"/>
                <a:gd name="connsiteY1" fmla="*/ 0 h 10000"/>
                <a:gd name="connsiteX2" fmla="*/ 5055 w 10055"/>
                <a:gd name="connsiteY2" fmla="*/ 10000 h 10000"/>
                <a:gd name="connsiteX3" fmla="*/ 0 w 10055"/>
                <a:gd name="connsiteY3" fmla="*/ 1989 h 10000"/>
                <a:gd name="connsiteX0" fmla="*/ 0 w 10248"/>
                <a:gd name="connsiteY0" fmla="*/ 0 h 8011"/>
                <a:gd name="connsiteX1" fmla="*/ 10248 w 10248"/>
                <a:gd name="connsiteY1" fmla="*/ 0 h 8011"/>
                <a:gd name="connsiteX2" fmla="*/ 5055 w 10248"/>
                <a:gd name="connsiteY2" fmla="*/ 8011 h 8011"/>
                <a:gd name="connsiteX3" fmla="*/ 0 w 10248"/>
                <a:gd name="connsiteY3" fmla="*/ 0 h 8011"/>
                <a:gd name="connsiteX0" fmla="*/ 0 w 10000"/>
                <a:gd name="connsiteY0" fmla="*/ 2446 h 12446"/>
                <a:gd name="connsiteX1" fmla="*/ 5173 w 10000"/>
                <a:gd name="connsiteY1" fmla="*/ 0 h 12446"/>
                <a:gd name="connsiteX2" fmla="*/ 10000 w 10000"/>
                <a:gd name="connsiteY2" fmla="*/ 2446 h 12446"/>
                <a:gd name="connsiteX3" fmla="*/ 4933 w 10000"/>
                <a:gd name="connsiteY3" fmla="*/ 12446 h 12446"/>
                <a:gd name="connsiteX4" fmla="*/ 0 w 10000"/>
                <a:gd name="connsiteY4" fmla="*/ 2446 h 12446"/>
                <a:gd name="connsiteX0" fmla="*/ 0 w 10000"/>
                <a:gd name="connsiteY0" fmla="*/ 2446 h 12446"/>
                <a:gd name="connsiteX1" fmla="*/ 5173 w 10000"/>
                <a:gd name="connsiteY1" fmla="*/ 0 h 12446"/>
                <a:gd name="connsiteX2" fmla="*/ 10000 w 10000"/>
                <a:gd name="connsiteY2" fmla="*/ 2446 h 12446"/>
                <a:gd name="connsiteX3" fmla="*/ 4933 w 10000"/>
                <a:gd name="connsiteY3" fmla="*/ 12446 h 12446"/>
                <a:gd name="connsiteX4" fmla="*/ 0 w 10000"/>
                <a:gd name="connsiteY4" fmla="*/ 2446 h 12446"/>
                <a:gd name="connsiteX0" fmla="*/ 0 w 9650"/>
                <a:gd name="connsiteY0" fmla="*/ 2248 h 12446"/>
                <a:gd name="connsiteX1" fmla="*/ 4823 w 9650"/>
                <a:gd name="connsiteY1" fmla="*/ 0 h 12446"/>
                <a:gd name="connsiteX2" fmla="*/ 9650 w 9650"/>
                <a:gd name="connsiteY2" fmla="*/ 2446 h 12446"/>
                <a:gd name="connsiteX3" fmla="*/ 4583 w 9650"/>
                <a:gd name="connsiteY3" fmla="*/ 12446 h 12446"/>
                <a:gd name="connsiteX4" fmla="*/ 0 w 9650"/>
                <a:gd name="connsiteY4" fmla="*/ 2248 h 12446"/>
                <a:gd name="connsiteX0" fmla="*/ 0 w 9721"/>
                <a:gd name="connsiteY0" fmla="*/ 1806 h 10000"/>
                <a:gd name="connsiteX1" fmla="*/ 4998 w 9721"/>
                <a:gd name="connsiteY1" fmla="*/ 0 h 10000"/>
                <a:gd name="connsiteX2" fmla="*/ 9721 w 9721"/>
                <a:gd name="connsiteY2" fmla="*/ 1942 h 10000"/>
                <a:gd name="connsiteX3" fmla="*/ 4749 w 9721"/>
                <a:gd name="connsiteY3" fmla="*/ 10000 h 10000"/>
                <a:gd name="connsiteX4" fmla="*/ 0 w 9721"/>
                <a:gd name="connsiteY4" fmla="*/ 1806 h 10000"/>
                <a:gd name="connsiteX0" fmla="*/ 0 w 9799"/>
                <a:gd name="connsiteY0" fmla="*/ 1806 h 10000"/>
                <a:gd name="connsiteX1" fmla="*/ 5141 w 9799"/>
                <a:gd name="connsiteY1" fmla="*/ 0 h 10000"/>
                <a:gd name="connsiteX2" fmla="*/ 9799 w 9799"/>
                <a:gd name="connsiteY2" fmla="*/ 1806 h 10000"/>
                <a:gd name="connsiteX3" fmla="*/ 4885 w 9799"/>
                <a:gd name="connsiteY3" fmla="*/ 10000 h 10000"/>
                <a:gd name="connsiteX4" fmla="*/ 0 w 9799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806 h 10000"/>
                <a:gd name="connsiteX1" fmla="*/ 5246 w 10000"/>
                <a:gd name="connsiteY1" fmla="*/ 0 h 10000"/>
                <a:gd name="connsiteX2" fmla="*/ 10000 w 10000"/>
                <a:gd name="connsiteY2" fmla="*/ 1806 h 10000"/>
                <a:gd name="connsiteX3" fmla="*/ 4985 w 10000"/>
                <a:gd name="connsiteY3" fmla="*/ 10000 h 10000"/>
                <a:gd name="connsiteX4" fmla="*/ 0 w 10000"/>
                <a:gd name="connsiteY4" fmla="*/ 1806 h 10000"/>
                <a:gd name="connsiteX0" fmla="*/ 0 w 10000"/>
                <a:gd name="connsiteY0" fmla="*/ 1783 h 9977"/>
                <a:gd name="connsiteX1" fmla="*/ 5070 w 10000"/>
                <a:gd name="connsiteY1" fmla="*/ 0 h 9977"/>
                <a:gd name="connsiteX2" fmla="*/ 10000 w 10000"/>
                <a:gd name="connsiteY2" fmla="*/ 1783 h 9977"/>
                <a:gd name="connsiteX3" fmla="*/ 4985 w 10000"/>
                <a:gd name="connsiteY3" fmla="*/ 9977 h 9977"/>
                <a:gd name="connsiteX4" fmla="*/ 0 w 10000"/>
                <a:gd name="connsiteY4" fmla="*/ 1783 h 9977"/>
                <a:gd name="connsiteX0" fmla="*/ 443 w 10443"/>
                <a:gd name="connsiteY0" fmla="*/ 1787 h 10000"/>
                <a:gd name="connsiteX1" fmla="*/ 5513 w 10443"/>
                <a:gd name="connsiteY1" fmla="*/ 0 h 10000"/>
                <a:gd name="connsiteX2" fmla="*/ 10443 w 10443"/>
                <a:gd name="connsiteY2" fmla="*/ 1787 h 10000"/>
                <a:gd name="connsiteX3" fmla="*/ 5428 w 10443"/>
                <a:gd name="connsiteY3" fmla="*/ 10000 h 10000"/>
                <a:gd name="connsiteX4" fmla="*/ 0 w 10443"/>
                <a:gd name="connsiteY4" fmla="*/ 2295 h 10000"/>
                <a:gd name="connsiteX5" fmla="*/ 443 w 10443"/>
                <a:gd name="connsiteY5" fmla="*/ 1787 h 10000"/>
                <a:gd name="connsiteX0" fmla="*/ 443 w 10443"/>
                <a:gd name="connsiteY0" fmla="*/ 1787 h 10000"/>
                <a:gd name="connsiteX1" fmla="*/ 5513 w 10443"/>
                <a:gd name="connsiteY1" fmla="*/ 0 h 10000"/>
                <a:gd name="connsiteX2" fmla="*/ 10443 w 10443"/>
                <a:gd name="connsiteY2" fmla="*/ 1787 h 10000"/>
                <a:gd name="connsiteX3" fmla="*/ 5428 w 10443"/>
                <a:gd name="connsiteY3" fmla="*/ 10000 h 10000"/>
                <a:gd name="connsiteX4" fmla="*/ 0 w 10443"/>
                <a:gd name="connsiteY4" fmla="*/ 2295 h 10000"/>
                <a:gd name="connsiteX5" fmla="*/ 443 w 10443"/>
                <a:gd name="connsiteY5" fmla="*/ 1787 h 10000"/>
                <a:gd name="connsiteX0" fmla="*/ 443 w 10853"/>
                <a:gd name="connsiteY0" fmla="*/ 1787 h 10000"/>
                <a:gd name="connsiteX1" fmla="*/ 5513 w 10853"/>
                <a:gd name="connsiteY1" fmla="*/ 0 h 10000"/>
                <a:gd name="connsiteX2" fmla="*/ 10443 w 10853"/>
                <a:gd name="connsiteY2" fmla="*/ 1787 h 10000"/>
                <a:gd name="connsiteX3" fmla="*/ 10852 w 10853"/>
                <a:gd name="connsiteY3" fmla="*/ 2090 h 10000"/>
                <a:gd name="connsiteX4" fmla="*/ 5428 w 10853"/>
                <a:gd name="connsiteY4" fmla="*/ 10000 h 10000"/>
                <a:gd name="connsiteX5" fmla="*/ 0 w 10853"/>
                <a:gd name="connsiteY5" fmla="*/ 2295 h 10000"/>
                <a:gd name="connsiteX6" fmla="*/ 443 w 1085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443 w 10863"/>
                <a:gd name="connsiteY0" fmla="*/ 1787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6" fmla="*/ 443 w 10863"/>
                <a:gd name="connsiteY6" fmla="*/ 1787 h 10000"/>
                <a:gd name="connsiteX0" fmla="*/ 0 w 10863"/>
                <a:gd name="connsiteY0" fmla="*/ 2295 h 10000"/>
                <a:gd name="connsiteX1" fmla="*/ 5513 w 10863"/>
                <a:gd name="connsiteY1" fmla="*/ 0 h 10000"/>
                <a:gd name="connsiteX2" fmla="*/ 10443 w 10863"/>
                <a:gd name="connsiteY2" fmla="*/ 1787 h 10000"/>
                <a:gd name="connsiteX3" fmla="*/ 10852 w 10863"/>
                <a:gd name="connsiteY3" fmla="*/ 2090 h 10000"/>
                <a:gd name="connsiteX4" fmla="*/ 5428 w 10863"/>
                <a:gd name="connsiteY4" fmla="*/ 10000 h 10000"/>
                <a:gd name="connsiteX5" fmla="*/ 0 w 10863"/>
                <a:gd name="connsiteY5" fmla="*/ 2295 h 10000"/>
                <a:gd name="connsiteX0" fmla="*/ 608 w 6043"/>
                <a:gd name="connsiteY0" fmla="*/ 10000 h 10000"/>
                <a:gd name="connsiteX1" fmla="*/ 693 w 6043"/>
                <a:gd name="connsiteY1" fmla="*/ 0 h 10000"/>
                <a:gd name="connsiteX2" fmla="*/ 5623 w 6043"/>
                <a:gd name="connsiteY2" fmla="*/ 1787 h 10000"/>
                <a:gd name="connsiteX3" fmla="*/ 6032 w 6043"/>
                <a:gd name="connsiteY3" fmla="*/ 2090 h 10000"/>
                <a:gd name="connsiteX4" fmla="*/ 608 w 6043"/>
                <a:gd name="connsiteY4" fmla="*/ 10000 h 10000"/>
                <a:gd name="connsiteX0" fmla="*/ 1006 w 10174"/>
                <a:gd name="connsiteY0" fmla="*/ 10000 h 10000"/>
                <a:gd name="connsiteX1" fmla="*/ 1147 w 10174"/>
                <a:gd name="connsiteY1" fmla="*/ 0 h 10000"/>
                <a:gd name="connsiteX2" fmla="*/ 9772 w 10174"/>
                <a:gd name="connsiteY2" fmla="*/ 1224 h 10000"/>
                <a:gd name="connsiteX3" fmla="*/ 9982 w 10174"/>
                <a:gd name="connsiteY3" fmla="*/ 2090 h 10000"/>
                <a:gd name="connsiteX4" fmla="*/ 1006 w 10174"/>
                <a:gd name="connsiteY4" fmla="*/ 10000 h 10000"/>
                <a:gd name="connsiteX0" fmla="*/ 1006 w 10234"/>
                <a:gd name="connsiteY0" fmla="*/ 10000 h 10000"/>
                <a:gd name="connsiteX1" fmla="*/ 1147 w 10234"/>
                <a:gd name="connsiteY1" fmla="*/ 0 h 10000"/>
                <a:gd name="connsiteX2" fmla="*/ 9772 w 10234"/>
                <a:gd name="connsiteY2" fmla="*/ 1224 h 10000"/>
                <a:gd name="connsiteX3" fmla="*/ 10115 w 10234"/>
                <a:gd name="connsiteY3" fmla="*/ 2090 h 10000"/>
                <a:gd name="connsiteX4" fmla="*/ 1006 w 1023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4" h="10000">
                  <a:moveTo>
                    <a:pt x="1006" y="10000"/>
                  </a:moveTo>
                  <a:cubicBezTo>
                    <a:pt x="-467" y="9652"/>
                    <a:pt x="-237" y="1369"/>
                    <a:pt x="1147" y="0"/>
                  </a:cubicBezTo>
                  <a:cubicBezTo>
                    <a:pt x="4255" y="558"/>
                    <a:pt x="4430" y="530"/>
                    <a:pt x="9772" y="1224"/>
                  </a:cubicBezTo>
                  <a:cubicBezTo>
                    <a:pt x="10498" y="1302"/>
                    <a:pt x="10164" y="2012"/>
                    <a:pt x="10115" y="2090"/>
                  </a:cubicBezTo>
                  <a:cubicBezTo>
                    <a:pt x="10035" y="5522"/>
                    <a:pt x="7202" y="8204"/>
                    <a:pt x="1006" y="1000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540994" y="2202485"/>
            <a:ext cx="1004500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Zamestnanie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9738097" y="1115539"/>
            <a:ext cx="876481" cy="509035"/>
            <a:chOff x="7542553" y="2924290"/>
            <a:chExt cx="1030344" cy="724467"/>
          </a:xfrm>
          <a:solidFill>
            <a:schemeClr val="accent4"/>
          </a:solidFill>
        </p:grpSpPr>
        <p:grpSp>
          <p:nvGrpSpPr>
            <p:cNvPr id="50" name="Group 49"/>
            <p:cNvGrpSpPr/>
            <p:nvPr/>
          </p:nvGrpSpPr>
          <p:grpSpPr>
            <a:xfrm>
              <a:off x="7831140" y="2924290"/>
              <a:ext cx="495683" cy="523220"/>
              <a:chOff x="-379066" y="6194358"/>
              <a:chExt cx="1923798" cy="2030673"/>
            </a:xfrm>
            <a:grpFill/>
          </p:grpSpPr>
          <p:sp>
            <p:nvSpPr>
              <p:cNvPr id="52" name="Freeform 4851"/>
              <p:cNvSpPr>
                <a:spLocks noEditPoints="1"/>
              </p:cNvSpPr>
              <p:nvPr/>
            </p:nvSpPr>
            <p:spPr bwMode="auto">
              <a:xfrm>
                <a:off x="-379066" y="6194358"/>
                <a:ext cx="1923798" cy="2030673"/>
              </a:xfrm>
              <a:custGeom>
                <a:avLst/>
                <a:gdLst>
                  <a:gd name="T0" fmla="*/ 248 w 360"/>
                  <a:gd name="T1" fmla="*/ 8 h 380"/>
                  <a:gd name="T2" fmla="*/ 274 w 360"/>
                  <a:gd name="T3" fmla="*/ 0 h 380"/>
                  <a:gd name="T4" fmla="*/ 298 w 360"/>
                  <a:gd name="T5" fmla="*/ 28 h 380"/>
                  <a:gd name="T6" fmla="*/ 280 w 360"/>
                  <a:gd name="T7" fmla="*/ 56 h 380"/>
                  <a:gd name="T8" fmla="*/ 258 w 360"/>
                  <a:gd name="T9" fmla="*/ 56 h 380"/>
                  <a:gd name="T10" fmla="*/ 240 w 360"/>
                  <a:gd name="T11" fmla="*/ 28 h 380"/>
                  <a:gd name="T12" fmla="*/ 344 w 360"/>
                  <a:gd name="T13" fmla="*/ 88 h 380"/>
                  <a:gd name="T14" fmla="*/ 288 w 360"/>
                  <a:gd name="T15" fmla="*/ 68 h 380"/>
                  <a:gd name="T16" fmla="*/ 214 w 360"/>
                  <a:gd name="T17" fmla="*/ 70 h 380"/>
                  <a:gd name="T18" fmla="*/ 194 w 360"/>
                  <a:gd name="T19" fmla="*/ 90 h 380"/>
                  <a:gd name="T20" fmla="*/ 224 w 360"/>
                  <a:gd name="T21" fmla="*/ 114 h 380"/>
                  <a:gd name="T22" fmla="*/ 248 w 360"/>
                  <a:gd name="T23" fmla="*/ 166 h 380"/>
                  <a:gd name="T24" fmla="*/ 234 w 360"/>
                  <a:gd name="T25" fmla="*/ 208 h 380"/>
                  <a:gd name="T26" fmla="*/ 278 w 360"/>
                  <a:gd name="T27" fmla="*/ 214 h 380"/>
                  <a:gd name="T28" fmla="*/ 310 w 360"/>
                  <a:gd name="T29" fmla="*/ 244 h 380"/>
                  <a:gd name="T30" fmla="*/ 332 w 360"/>
                  <a:gd name="T31" fmla="*/ 200 h 380"/>
                  <a:gd name="T32" fmla="*/ 348 w 360"/>
                  <a:gd name="T33" fmla="*/ 208 h 380"/>
                  <a:gd name="T34" fmla="*/ 360 w 360"/>
                  <a:gd name="T35" fmla="*/ 190 h 380"/>
                  <a:gd name="T36" fmla="*/ 102 w 360"/>
                  <a:gd name="T37" fmla="*/ 56 h 380"/>
                  <a:gd name="T38" fmla="*/ 120 w 360"/>
                  <a:gd name="T39" fmla="*/ 28 h 380"/>
                  <a:gd name="T40" fmla="*/ 98 w 360"/>
                  <a:gd name="T41" fmla="*/ 0 h 380"/>
                  <a:gd name="T42" fmla="*/ 70 w 360"/>
                  <a:gd name="T43" fmla="*/ 8 h 380"/>
                  <a:gd name="T44" fmla="*/ 62 w 360"/>
                  <a:gd name="T45" fmla="*/ 34 h 380"/>
                  <a:gd name="T46" fmla="*/ 92 w 360"/>
                  <a:gd name="T47" fmla="*/ 58 h 380"/>
                  <a:gd name="T48" fmla="*/ 50 w 360"/>
                  <a:gd name="T49" fmla="*/ 244 h 380"/>
                  <a:gd name="T50" fmla="*/ 74 w 360"/>
                  <a:gd name="T51" fmla="*/ 218 h 380"/>
                  <a:gd name="T52" fmla="*/ 126 w 360"/>
                  <a:gd name="T53" fmla="*/ 208 h 380"/>
                  <a:gd name="T54" fmla="*/ 112 w 360"/>
                  <a:gd name="T55" fmla="*/ 166 h 380"/>
                  <a:gd name="T56" fmla="*/ 128 w 360"/>
                  <a:gd name="T57" fmla="*/ 122 h 380"/>
                  <a:gd name="T58" fmla="*/ 166 w 360"/>
                  <a:gd name="T59" fmla="*/ 90 h 380"/>
                  <a:gd name="T60" fmla="*/ 154 w 360"/>
                  <a:gd name="T61" fmla="*/ 74 h 380"/>
                  <a:gd name="T62" fmla="*/ 72 w 360"/>
                  <a:gd name="T63" fmla="*/ 68 h 380"/>
                  <a:gd name="T64" fmla="*/ 20 w 360"/>
                  <a:gd name="T65" fmla="*/ 80 h 380"/>
                  <a:gd name="T66" fmla="*/ 0 w 360"/>
                  <a:gd name="T67" fmla="*/ 190 h 380"/>
                  <a:gd name="T68" fmla="*/ 12 w 360"/>
                  <a:gd name="T69" fmla="*/ 208 h 380"/>
                  <a:gd name="T70" fmla="*/ 28 w 360"/>
                  <a:gd name="T71" fmla="*/ 200 h 380"/>
                  <a:gd name="T72" fmla="*/ 170 w 360"/>
                  <a:gd name="T73" fmla="*/ 118 h 380"/>
                  <a:gd name="T74" fmla="*/ 136 w 360"/>
                  <a:gd name="T75" fmla="*/ 146 h 380"/>
                  <a:gd name="T76" fmla="*/ 136 w 360"/>
                  <a:gd name="T77" fmla="*/ 184 h 380"/>
                  <a:gd name="T78" fmla="*/ 170 w 360"/>
                  <a:gd name="T79" fmla="*/ 214 h 380"/>
                  <a:gd name="T80" fmla="*/ 208 w 360"/>
                  <a:gd name="T81" fmla="*/ 206 h 380"/>
                  <a:gd name="T82" fmla="*/ 228 w 360"/>
                  <a:gd name="T83" fmla="*/ 166 h 380"/>
                  <a:gd name="T84" fmla="*/ 214 w 360"/>
                  <a:gd name="T85" fmla="*/ 132 h 380"/>
                  <a:gd name="T86" fmla="*/ 296 w 360"/>
                  <a:gd name="T87" fmla="*/ 260 h 380"/>
                  <a:gd name="T88" fmla="*/ 288 w 360"/>
                  <a:gd name="T89" fmla="*/ 246 h 380"/>
                  <a:gd name="T90" fmla="*/ 180 w 360"/>
                  <a:gd name="T91" fmla="*/ 278 h 380"/>
                  <a:gd name="T92" fmla="*/ 82 w 360"/>
                  <a:gd name="T93" fmla="*/ 236 h 380"/>
                  <a:gd name="T94" fmla="*/ 64 w 360"/>
                  <a:gd name="T95" fmla="*/ 260 h 380"/>
                  <a:gd name="T96" fmla="*/ 106 w 360"/>
                  <a:gd name="T97" fmla="*/ 304 h 380"/>
                  <a:gd name="T98" fmla="*/ 146 w 360"/>
                  <a:gd name="T99" fmla="*/ 378 h 380"/>
                  <a:gd name="T100" fmla="*/ 214 w 360"/>
                  <a:gd name="T101" fmla="*/ 378 h 380"/>
                  <a:gd name="T102" fmla="*/ 264 w 360"/>
                  <a:gd name="T103" fmla="*/ 362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0" h="380">
                    <a:moveTo>
                      <a:pt x="240" y="28"/>
                    </a:moveTo>
                    <a:lnTo>
                      <a:pt x="240" y="28"/>
                    </a:lnTo>
                    <a:lnTo>
                      <a:pt x="240" y="22"/>
                    </a:lnTo>
                    <a:lnTo>
                      <a:pt x="242" y="18"/>
                    </a:lnTo>
                    <a:lnTo>
                      <a:pt x="248" y="8"/>
                    </a:lnTo>
                    <a:lnTo>
                      <a:pt x="258" y="2"/>
                    </a:lnTo>
                    <a:lnTo>
                      <a:pt x="262" y="0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74" y="0"/>
                    </a:lnTo>
                    <a:lnTo>
                      <a:pt x="280" y="2"/>
                    </a:lnTo>
                    <a:lnTo>
                      <a:pt x="290" y="8"/>
                    </a:lnTo>
                    <a:lnTo>
                      <a:pt x="296" y="18"/>
                    </a:lnTo>
                    <a:lnTo>
                      <a:pt x="298" y="22"/>
                    </a:lnTo>
                    <a:lnTo>
                      <a:pt x="298" y="28"/>
                    </a:lnTo>
                    <a:lnTo>
                      <a:pt x="298" y="28"/>
                    </a:lnTo>
                    <a:lnTo>
                      <a:pt x="298" y="34"/>
                    </a:lnTo>
                    <a:lnTo>
                      <a:pt x="296" y="40"/>
                    </a:lnTo>
                    <a:lnTo>
                      <a:pt x="290" y="50"/>
                    </a:lnTo>
                    <a:lnTo>
                      <a:pt x="280" y="56"/>
                    </a:lnTo>
                    <a:lnTo>
                      <a:pt x="274" y="58"/>
                    </a:lnTo>
                    <a:lnTo>
                      <a:pt x="268" y="58"/>
                    </a:lnTo>
                    <a:lnTo>
                      <a:pt x="268" y="58"/>
                    </a:lnTo>
                    <a:lnTo>
                      <a:pt x="262" y="58"/>
                    </a:lnTo>
                    <a:lnTo>
                      <a:pt x="258" y="56"/>
                    </a:lnTo>
                    <a:lnTo>
                      <a:pt x="248" y="50"/>
                    </a:lnTo>
                    <a:lnTo>
                      <a:pt x="242" y="40"/>
                    </a:lnTo>
                    <a:lnTo>
                      <a:pt x="240" y="34"/>
                    </a:lnTo>
                    <a:lnTo>
                      <a:pt x="240" y="28"/>
                    </a:lnTo>
                    <a:lnTo>
                      <a:pt x="240" y="28"/>
                    </a:lnTo>
                    <a:close/>
                    <a:moveTo>
                      <a:pt x="360" y="190"/>
                    </a:moveTo>
                    <a:lnTo>
                      <a:pt x="344" y="90"/>
                    </a:lnTo>
                    <a:lnTo>
                      <a:pt x="344" y="90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0" y="80"/>
                    </a:lnTo>
                    <a:lnTo>
                      <a:pt x="332" y="74"/>
                    </a:lnTo>
                    <a:lnTo>
                      <a:pt x="324" y="70"/>
                    </a:lnTo>
                    <a:lnTo>
                      <a:pt x="314" y="68"/>
                    </a:lnTo>
                    <a:lnTo>
                      <a:pt x="288" y="68"/>
                    </a:lnTo>
                    <a:lnTo>
                      <a:pt x="270" y="102"/>
                    </a:lnTo>
                    <a:lnTo>
                      <a:pt x="250" y="68"/>
                    </a:lnTo>
                    <a:lnTo>
                      <a:pt x="222" y="68"/>
                    </a:lnTo>
                    <a:lnTo>
                      <a:pt x="222" y="68"/>
                    </a:lnTo>
                    <a:lnTo>
                      <a:pt x="214" y="70"/>
                    </a:lnTo>
                    <a:lnTo>
                      <a:pt x="206" y="74"/>
                    </a:lnTo>
                    <a:lnTo>
                      <a:pt x="198" y="80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194" y="90"/>
                    </a:lnTo>
                    <a:lnTo>
                      <a:pt x="192" y="98"/>
                    </a:lnTo>
                    <a:lnTo>
                      <a:pt x="192" y="98"/>
                    </a:lnTo>
                    <a:lnTo>
                      <a:pt x="204" y="102"/>
                    </a:lnTo>
                    <a:lnTo>
                      <a:pt x="214" y="106"/>
                    </a:lnTo>
                    <a:lnTo>
                      <a:pt x="224" y="114"/>
                    </a:lnTo>
                    <a:lnTo>
                      <a:pt x="232" y="122"/>
                    </a:lnTo>
                    <a:lnTo>
                      <a:pt x="240" y="132"/>
                    </a:lnTo>
                    <a:lnTo>
                      <a:pt x="244" y="142"/>
                    </a:lnTo>
                    <a:lnTo>
                      <a:pt x="248" y="154"/>
                    </a:lnTo>
                    <a:lnTo>
                      <a:pt x="248" y="166"/>
                    </a:lnTo>
                    <a:lnTo>
                      <a:pt x="248" y="166"/>
                    </a:lnTo>
                    <a:lnTo>
                      <a:pt x="248" y="178"/>
                    </a:lnTo>
                    <a:lnTo>
                      <a:pt x="246" y="188"/>
                    </a:lnTo>
                    <a:lnTo>
                      <a:pt x="240" y="198"/>
                    </a:lnTo>
                    <a:lnTo>
                      <a:pt x="234" y="208"/>
                    </a:lnTo>
                    <a:lnTo>
                      <a:pt x="250" y="208"/>
                    </a:lnTo>
                    <a:lnTo>
                      <a:pt x="250" y="208"/>
                    </a:lnTo>
                    <a:lnTo>
                      <a:pt x="260" y="208"/>
                    </a:lnTo>
                    <a:lnTo>
                      <a:pt x="270" y="210"/>
                    </a:lnTo>
                    <a:lnTo>
                      <a:pt x="278" y="214"/>
                    </a:lnTo>
                    <a:lnTo>
                      <a:pt x="286" y="218"/>
                    </a:lnTo>
                    <a:lnTo>
                      <a:pt x="294" y="222"/>
                    </a:lnTo>
                    <a:lnTo>
                      <a:pt x="300" y="228"/>
                    </a:lnTo>
                    <a:lnTo>
                      <a:pt x="306" y="236"/>
                    </a:lnTo>
                    <a:lnTo>
                      <a:pt x="310" y="244"/>
                    </a:lnTo>
                    <a:lnTo>
                      <a:pt x="308" y="118"/>
                    </a:lnTo>
                    <a:lnTo>
                      <a:pt x="318" y="118"/>
                    </a:lnTo>
                    <a:lnTo>
                      <a:pt x="330" y="196"/>
                    </a:lnTo>
                    <a:lnTo>
                      <a:pt x="330" y="196"/>
                    </a:lnTo>
                    <a:lnTo>
                      <a:pt x="332" y="200"/>
                    </a:lnTo>
                    <a:lnTo>
                      <a:pt x="336" y="204"/>
                    </a:lnTo>
                    <a:lnTo>
                      <a:pt x="340" y="208"/>
                    </a:lnTo>
                    <a:lnTo>
                      <a:pt x="346" y="208"/>
                    </a:lnTo>
                    <a:lnTo>
                      <a:pt x="346" y="208"/>
                    </a:lnTo>
                    <a:lnTo>
                      <a:pt x="348" y="208"/>
                    </a:lnTo>
                    <a:lnTo>
                      <a:pt x="348" y="208"/>
                    </a:lnTo>
                    <a:lnTo>
                      <a:pt x="354" y="206"/>
                    </a:lnTo>
                    <a:lnTo>
                      <a:pt x="358" y="202"/>
                    </a:lnTo>
                    <a:lnTo>
                      <a:pt x="360" y="196"/>
                    </a:lnTo>
                    <a:lnTo>
                      <a:pt x="360" y="190"/>
                    </a:lnTo>
                    <a:lnTo>
                      <a:pt x="360" y="190"/>
                    </a:lnTo>
                    <a:close/>
                    <a:moveTo>
                      <a:pt x="92" y="58"/>
                    </a:moveTo>
                    <a:lnTo>
                      <a:pt x="92" y="58"/>
                    </a:lnTo>
                    <a:lnTo>
                      <a:pt x="98" y="58"/>
                    </a:lnTo>
                    <a:lnTo>
                      <a:pt x="102" y="56"/>
                    </a:lnTo>
                    <a:lnTo>
                      <a:pt x="112" y="50"/>
                    </a:lnTo>
                    <a:lnTo>
                      <a:pt x="118" y="40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20" y="28"/>
                    </a:lnTo>
                    <a:lnTo>
                      <a:pt x="120" y="22"/>
                    </a:lnTo>
                    <a:lnTo>
                      <a:pt x="118" y="18"/>
                    </a:lnTo>
                    <a:lnTo>
                      <a:pt x="112" y="8"/>
                    </a:lnTo>
                    <a:lnTo>
                      <a:pt x="102" y="2"/>
                    </a:lnTo>
                    <a:lnTo>
                      <a:pt x="98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0" y="8"/>
                    </a:lnTo>
                    <a:lnTo>
                      <a:pt x="64" y="18"/>
                    </a:lnTo>
                    <a:lnTo>
                      <a:pt x="62" y="22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34"/>
                    </a:lnTo>
                    <a:lnTo>
                      <a:pt x="64" y="40"/>
                    </a:lnTo>
                    <a:lnTo>
                      <a:pt x="70" y="50"/>
                    </a:lnTo>
                    <a:lnTo>
                      <a:pt x="80" y="56"/>
                    </a:lnTo>
                    <a:lnTo>
                      <a:pt x="86" y="58"/>
                    </a:lnTo>
                    <a:lnTo>
                      <a:pt x="92" y="58"/>
                    </a:lnTo>
                    <a:lnTo>
                      <a:pt x="92" y="58"/>
                    </a:lnTo>
                    <a:close/>
                    <a:moveTo>
                      <a:pt x="30" y="196"/>
                    </a:moveTo>
                    <a:lnTo>
                      <a:pt x="42" y="118"/>
                    </a:lnTo>
                    <a:lnTo>
                      <a:pt x="52" y="118"/>
                    </a:lnTo>
                    <a:lnTo>
                      <a:pt x="50" y="244"/>
                    </a:lnTo>
                    <a:lnTo>
                      <a:pt x="50" y="244"/>
                    </a:lnTo>
                    <a:lnTo>
                      <a:pt x="54" y="236"/>
                    </a:lnTo>
                    <a:lnTo>
                      <a:pt x="60" y="228"/>
                    </a:lnTo>
                    <a:lnTo>
                      <a:pt x="66" y="222"/>
                    </a:lnTo>
                    <a:lnTo>
                      <a:pt x="74" y="218"/>
                    </a:lnTo>
                    <a:lnTo>
                      <a:pt x="82" y="214"/>
                    </a:lnTo>
                    <a:lnTo>
                      <a:pt x="90" y="210"/>
                    </a:lnTo>
                    <a:lnTo>
                      <a:pt x="100" y="208"/>
                    </a:lnTo>
                    <a:lnTo>
                      <a:pt x="110" y="208"/>
                    </a:lnTo>
                    <a:lnTo>
                      <a:pt x="126" y="208"/>
                    </a:lnTo>
                    <a:lnTo>
                      <a:pt x="126" y="208"/>
                    </a:lnTo>
                    <a:lnTo>
                      <a:pt x="120" y="198"/>
                    </a:lnTo>
                    <a:lnTo>
                      <a:pt x="114" y="188"/>
                    </a:lnTo>
                    <a:lnTo>
                      <a:pt x="112" y="178"/>
                    </a:lnTo>
                    <a:lnTo>
                      <a:pt x="112" y="166"/>
                    </a:lnTo>
                    <a:lnTo>
                      <a:pt x="112" y="166"/>
                    </a:lnTo>
                    <a:lnTo>
                      <a:pt x="112" y="154"/>
                    </a:lnTo>
                    <a:lnTo>
                      <a:pt x="116" y="142"/>
                    </a:lnTo>
                    <a:lnTo>
                      <a:pt x="120" y="132"/>
                    </a:lnTo>
                    <a:lnTo>
                      <a:pt x="128" y="122"/>
                    </a:lnTo>
                    <a:lnTo>
                      <a:pt x="136" y="114"/>
                    </a:lnTo>
                    <a:lnTo>
                      <a:pt x="146" y="106"/>
                    </a:lnTo>
                    <a:lnTo>
                      <a:pt x="156" y="102"/>
                    </a:lnTo>
                    <a:lnTo>
                      <a:pt x="168" y="98"/>
                    </a:lnTo>
                    <a:lnTo>
                      <a:pt x="166" y="90"/>
                    </a:lnTo>
                    <a:lnTo>
                      <a:pt x="166" y="90"/>
                    </a:lnTo>
                    <a:lnTo>
                      <a:pt x="166" y="88"/>
                    </a:lnTo>
                    <a:lnTo>
                      <a:pt x="166" y="88"/>
                    </a:lnTo>
                    <a:lnTo>
                      <a:pt x="162" y="80"/>
                    </a:lnTo>
                    <a:lnTo>
                      <a:pt x="154" y="74"/>
                    </a:lnTo>
                    <a:lnTo>
                      <a:pt x="146" y="70"/>
                    </a:lnTo>
                    <a:lnTo>
                      <a:pt x="138" y="68"/>
                    </a:lnTo>
                    <a:lnTo>
                      <a:pt x="110" y="68"/>
                    </a:lnTo>
                    <a:lnTo>
                      <a:pt x="90" y="102"/>
                    </a:lnTo>
                    <a:lnTo>
                      <a:pt x="72" y="68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36" y="70"/>
                    </a:lnTo>
                    <a:lnTo>
                      <a:pt x="28" y="74"/>
                    </a:lnTo>
                    <a:lnTo>
                      <a:pt x="20" y="80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16" y="90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2" y="202"/>
                    </a:lnTo>
                    <a:lnTo>
                      <a:pt x="6" y="206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4" y="208"/>
                    </a:lnTo>
                    <a:lnTo>
                      <a:pt x="14" y="208"/>
                    </a:lnTo>
                    <a:lnTo>
                      <a:pt x="20" y="208"/>
                    </a:lnTo>
                    <a:lnTo>
                      <a:pt x="24" y="204"/>
                    </a:lnTo>
                    <a:lnTo>
                      <a:pt x="28" y="200"/>
                    </a:lnTo>
                    <a:lnTo>
                      <a:pt x="30" y="196"/>
                    </a:lnTo>
                    <a:lnTo>
                      <a:pt x="30" y="196"/>
                    </a:lnTo>
                    <a:close/>
                    <a:moveTo>
                      <a:pt x="180" y="118"/>
                    </a:moveTo>
                    <a:lnTo>
                      <a:pt x="180" y="118"/>
                    </a:lnTo>
                    <a:lnTo>
                      <a:pt x="170" y="118"/>
                    </a:lnTo>
                    <a:lnTo>
                      <a:pt x="162" y="120"/>
                    </a:lnTo>
                    <a:lnTo>
                      <a:pt x="152" y="126"/>
                    </a:lnTo>
                    <a:lnTo>
                      <a:pt x="146" y="132"/>
                    </a:lnTo>
                    <a:lnTo>
                      <a:pt x="140" y="138"/>
                    </a:lnTo>
                    <a:lnTo>
                      <a:pt x="136" y="146"/>
                    </a:lnTo>
                    <a:lnTo>
                      <a:pt x="132" y="156"/>
                    </a:lnTo>
                    <a:lnTo>
                      <a:pt x="132" y="166"/>
                    </a:lnTo>
                    <a:lnTo>
                      <a:pt x="132" y="166"/>
                    </a:lnTo>
                    <a:lnTo>
                      <a:pt x="132" y="176"/>
                    </a:lnTo>
                    <a:lnTo>
                      <a:pt x="136" y="184"/>
                    </a:lnTo>
                    <a:lnTo>
                      <a:pt x="140" y="194"/>
                    </a:lnTo>
                    <a:lnTo>
                      <a:pt x="146" y="200"/>
                    </a:lnTo>
                    <a:lnTo>
                      <a:pt x="152" y="206"/>
                    </a:lnTo>
                    <a:lnTo>
                      <a:pt x="162" y="210"/>
                    </a:lnTo>
                    <a:lnTo>
                      <a:pt x="170" y="214"/>
                    </a:lnTo>
                    <a:lnTo>
                      <a:pt x="180" y="214"/>
                    </a:lnTo>
                    <a:lnTo>
                      <a:pt x="180" y="214"/>
                    </a:lnTo>
                    <a:lnTo>
                      <a:pt x="190" y="214"/>
                    </a:lnTo>
                    <a:lnTo>
                      <a:pt x="200" y="210"/>
                    </a:lnTo>
                    <a:lnTo>
                      <a:pt x="208" y="206"/>
                    </a:lnTo>
                    <a:lnTo>
                      <a:pt x="214" y="200"/>
                    </a:lnTo>
                    <a:lnTo>
                      <a:pt x="220" y="194"/>
                    </a:lnTo>
                    <a:lnTo>
                      <a:pt x="224" y="184"/>
                    </a:lnTo>
                    <a:lnTo>
                      <a:pt x="228" y="176"/>
                    </a:lnTo>
                    <a:lnTo>
                      <a:pt x="228" y="166"/>
                    </a:lnTo>
                    <a:lnTo>
                      <a:pt x="228" y="166"/>
                    </a:lnTo>
                    <a:lnTo>
                      <a:pt x="228" y="156"/>
                    </a:lnTo>
                    <a:lnTo>
                      <a:pt x="224" y="146"/>
                    </a:lnTo>
                    <a:lnTo>
                      <a:pt x="220" y="138"/>
                    </a:lnTo>
                    <a:lnTo>
                      <a:pt x="214" y="132"/>
                    </a:lnTo>
                    <a:lnTo>
                      <a:pt x="208" y="126"/>
                    </a:lnTo>
                    <a:lnTo>
                      <a:pt x="200" y="120"/>
                    </a:lnTo>
                    <a:lnTo>
                      <a:pt x="190" y="118"/>
                    </a:lnTo>
                    <a:lnTo>
                      <a:pt x="180" y="118"/>
                    </a:lnTo>
                    <a:close/>
                    <a:moveTo>
                      <a:pt x="296" y="260"/>
                    </a:moveTo>
                    <a:lnTo>
                      <a:pt x="296" y="260"/>
                    </a:lnTo>
                    <a:lnTo>
                      <a:pt x="294" y="258"/>
                    </a:lnTo>
                    <a:lnTo>
                      <a:pt x="294" y="258"/>
                    </a:lnTo>
                    <a:lnTo>
                      <a:pt x="292" y="252"/>
                    </a:lnTo>
                    <a:lnTo>
                      <a:pt x="288" y="246"/>
                    </a:lnTo>
                    <a:lnTo>
                      <a:pt x="278" y="236"/>
                    </a:lnTo>
                    <a:lnTo>
                      <a:pt x="266" y="230"/>
                    </a:lnTo>
                    <a:lnTo>
                      <a:pt x="250" y="228"/>
                    </a:lnTo>
                    <a:lnTo>
                      <a:pt x="210" y="228"/>
                    </a:lnTo>
                    <a:lnTo>
                      <a:pt x="180" y="278"/>
                    </a:lnTo>
                    <a:lnTo>
                      <a:pt x="150" y="228"/>
                    </a:lnTo>
                    <a:lnTo>
                      <a:pt x="110" y="228"/>
                    </a:lnTo>
                    <a:lnTo>
                      <a:pt x="110" y="228"/>
                    </a:lnTo>
                    <a:lnTo>
                      <a:pt x="94" y="230"/>
                    </a:lnTo>
                    <a:lnTo>
                      <a:pt x="82" y="236"/>
                    </a:lnTo>
                    <a:lnTo>
                      <a:pt x="72" y="246"/>
                    </a:lnTo>
                    <a:lnTo>
                      <a:pt x="68" y="252"/>
                    </a:lnTo>
                    <a:lnTo>
                      <a:pt x="66" y="258"/>
                    </a:lnTo>
                    <a:lnTo>
                      <a:pt x="66" y="258"/>
                    </a:lnTo>
                    <a:lnTo>
                      <a:pt x="64" y="260"/>
                    </a:lnTo>
                    <a:lnTo>
                      <a:pt x="52" y="336"/>
                    </a:lnTo>
                    <a:lnTo>
                      <a:pt x="52" y="336"/>
                    </a:lnTo>
                    <a:lnTo>
                      <a:pt x="72" y="352"/>
                    </a:lnTo>
                    <a:lnTo>
                      <a:pt x="96" y="362"/>
                    </a:lnTo>
                    <a:lnTo>
                      <a:pt x="106" y="304"/>
                    </a:lnTo>
                    <a:lnTo>
                      <a:pt x="118" y="304"/>
                    </a:lnTo>
                    <a:lnTo>
                      <a:pt x="114" y="370"/>
                    </a:lnTo>
                    <a:lnTo>
                      <a:pt x="114" y="370"/>
                    </a:lnTo>
                    <a:lnTo>
                      <a:pt x="130" y="374"/>
                    </a:lnTo>
                    <a:lnTo>
                      <a:pt x="146" y="378"/>
                    </a:lnTo>
                    <a:lnTo>
                      <a:pt x="162" y="380"/>
                    </a:lnTo>
                    <a:lnTo>
                      <a:pt x="180" y="380"/>
                    </a:lnTo>
                    <a:lnTo>
                      <a:pt x="180" y="380"/>
                    </a:lnTo>
                    <a:lnTo>
                      <a:pt x="196" y="380"/>
                    </a:lnTo>
                    <a:lnTo>
                      <a:pt x="214" y="378"/>
                    </a:lnTo>
                    <a:lnTo>
                      <a:pt x="230" y="374"/>
                    </a:lnTo>
                    <a:lnTo>
                      <a:pt x="246" y="370"/>
                    </a:lnTo>
                    <a:lnTo>
                      <a:pt x="242" y="304"/>
                    </a:lnTo>
                    <a:lnTo>
                      <a:pt x="254" y="304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88" y="350"/>
                    </a:lnTo>
                    <a:lnTo>
                      <a:pt x="308" y="336"/>
                    </a:lnTo>
                    <a:lnTo>
                      <a:pt x="296" y="26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>
                  <a:latin typeface="+mj-lt"/>
                </a:endParaRPr>
              </a:p>
            </p:txBody>
          </p:sp>
          <p:sp>
            <p:nvSpPr>
              <p:cNvPr id="53" name="Rectangle 70"/>
              <p:cNvSpPr/>
              <p:nvPr/>
            </p:nvSpPr>
            <p:spPr>
              <a:xfrm>
                <a:off x="-148043" y="7975600"/>
                <a:ext cx="282575" cy="249431"/>
              </a:xfrm>
              <a:custGeom>
                <a:avLst/>
                <a:gdLst>
                  <a:gd name="connsiteX0" fmla="*/ 0 w 209550"/>
                  <a:gd name="connsiteY0" fmla="*/ 0 h 246256"/>
                  <a:gd name="connsiteX1" fmla="*/ 209550 w 209550"/>
                  <a:gd name="connsiteY1" fmla="*/ 0 h 246256"/>
                  <a:gd name="connsiteX2" fmla="*/ 209550 w 209550"/>
                  <a:gd name="connsiteY2" fmla="*/ 246256 h 246256"/>
                  <a:gd name="connsiteX3" fmla="*/ 0 w 209550"/>
                  <a:gd name="connsiteY3" fmla="*/ 246256 h 246256"/>
                  <a:gd name="connsiteX4" fmla="*/ 0 w 209550"/>
                  <a:gd name="connsiteY4" fmla="*/ 0 h 246256"/>
                  <a:gd name="connsiteX0" fmla="*/ 57150 w 266700"/>
                  <a:gd name="connsiteY0" fmla="*/ 0 h 246256"/>
                  <a:gd name="connsiteX1" fmla="*/ 266700 w 266700"/>
                  <a:gd name="connsiteY1" fmla="*/ 0 h 246256"/>
                  <a:gd name="connsiteX2" fmla="*/ 266700 w 266700"/>
                  <a:gd name="connsiteY2" fmla="*/ 246256 h 246256"/>
                  <a:gd name="connsiteX3" fmla="*/ 0 w 266700"/>
                  <a:gd name="connsiteY3" fmla="*/ 236731 h 246256"/>
                  <a:gd name="connsiteX4" fmla="*/ 57150 w 266700"/>
                  <a:gd name="connsiteY4" fmla="*/ 0 h 246256"/>
                  <a:gd name="connsiteX0" fmla="*/ 47625 w 266700"/>
                  <a:gd name="connsiteY0" fmla="*/ 0 h 249431"/>
                  <a:gd name="connsiteX1" fmla="*/ 266700 w 266700"/>
                  <a:gd name="connsiteY1" fmla="*/ 3175 h 249431"/>
                  <a:gd name="connsiteX2" fmla="*/ 266700 w 266700"/>
                  <a:gd name="connsiteY2" fmla="*/ 249431 h 249431"/>
                  <a:gd name="connsiteX3" fmla="*/ 0 w 266700"/>
                  <a:gd name="connsiteY3" fmla="*/ 239906 h 249431"/>
                  <a:gd name="connsiteX4" fmla="*/ 47625 w 266700"/>
                  <a:gd name="connsiteY4" fmla="*/ 0 h 249431"/>
                  <a:gd name="connsiteX0" fmla="*/ 47625 w 276225"/>
                  <a:gd name="connsiteY0" fmla="*/ 0 h 249431"/>
                  <a:gd name="connsiteX1" fmla="*/ 276225 w 276225"/>
                  <a:gd name="connsiteY1" fmla="*/ 133350 h 249431"/>
                  <a:gd name="connsiteX2" fmla="*/ 266700 w 276225"/>
                  <a:gd name="connsiteY2" fmla="*/ 249431 h 249431"/>
                  <a:gd name="connsiteX3" fmla="*/ 0 w 276225"/>
                  <a:gd name="connsiteY3" fmla="*/ 239906 h 249431"/>
                  <a:gd name="connsiteX4" fmla="*/ 47625 w 276225"/>
                  <a:gd name="connsiteY4" fmla="*/ 0 h 24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225" h="249431">
                    <a:moveTo>
                      <a:pt x="47625" y="0"/>
                    </a:moveTo>
                    <a:lnTo>
                      <a:pt x="276225" y="133350"/>
                    </a:lnTo>
                    <a:lnTo>
                      <a:pt x="266700" y="249431"/>
                    </a:lnTo>
                    <a:lnTo>
                      <a:pt x="0" y="239906"/>
                    </a:lnTo>
                    <a:lnTo>
                      <a:pt x="476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800">
                  <a:latin typeface="+mj-lt"/>
                </a:endParaRPr>
              </a:p>
            </p:txBody>
          </p:sp>
          <p:sp>
            <p:nvSpPr>
              <p:cNvPr id="54" name="Rectangle 70"/>
              <p:cNvSpPr/>
              <p:nvPr/>
            </p:nvSpPr>
            <p:spPr>
              <a:xfrm flipH="1">
                <a:off x="1032200" y="7975600"/>
                <a:ext cx="282523" cy="242285"/>
              </a:xfrm>
              <a:custGeom>
                <a:avLst/>
                <a:gdLst>
                  <a:gd name="connsiteX0" fmla="*/ 0 w 209550"/>
                  <a:gd name="connsiteY0" fmla="*/ 0 h 246256"/>
                  <a:gd name="connsiteX1" fmla="*/ 209550 w 209550"/>
                  <a:gd name="connsiteY1" fmla="*/ 0 h 246256"/>
                  <a:gd name="connsiteX2" fmla="*/ 209550 w 209550"/>
                  <a:gd name="connsiteY2" fmla="*/ 246256 h 246256"/>
                  <a:gd name="connsiteX3" fmla="*/ 0 w 209550"/>
                  <a:gd name="connsiteY3" fmla="*/ 246256 h 246256"/>
                  <a:gd name="connsiteX4" fmla="*/ 0 w 209550"/>
                  <a:gd name="connsiteY4" fmla="*/ 0 h 246256"/>
                  <a:gd name="connsiteX0" fmla="*/ 57150 w 266700"/>
                  <a:gd name="connsiteY0" fmla="*/ 0 h 246256"/>
                  <a:gd name="connsiteX1" fmla="*/ 266700 w 266700"/>
                  <a:gd name="connsiteY1" fmla="*/ 0 h 246256"/>
                  <a:gd name="connsiteX2" fmla="*/ 266700 w 266700"/>
                  <a:gd name="connsiteY2" fmla="*/ 246256 h 246256"/>
                  <a:gd name="connsiteX3" fmla="*/ 0 w 266700"/>
                  <a:gd name="connsiteY3" fmla="*/ 236731 h 246256"/>
                  <a:gd name="connsiteX4" fmla="*/ 57150 w 266700"/>
                  <a:gd name="connsiteY4" fmla="*/ 0 h 246256"/>
                  <a:gd name="connsiteX0" fmla="*/ 47625 w 266700"/>
                  <a:gd name="connsiteY0" fmla="*/ 0 h 249431"/>
                  <a:gd name="connsiteX1" fmla="*/ 266700 w 266700"/>
                  <a:gd name="connsiteY1" fmla="*/ 3175 h 249431"/>
                  <a:gd name="connsiteX2" fmla="*/ 266700 w 266700"/>
                  <a:gd name="connsiteY2" fmla="*/ 249431 h 249431"/>
                  <a:gd name="connsiteX3" fmla="*/ 0 w 266700"/>
                  <a:gd name="connsiteY3" fmla="*/ 239906 h 249431"/>
                  <a:gd name="connsiteX4" fmla="*/ 47625 w 266700"/>
                  <a:gd name="connsiteY4" fmla="*/ 0 h 249431"/>
                  <a:gd name="connsiteX0" fmla="*/ 47625 w 276225"/>
                  <a:gd name="connsiteY0" fmla="*/ 0 h 249431"/>
                  <a:gd name="connsiteX1" fmla="*/ 276225 w 276225"/>
                  <a:gd name="connsiteY1" fmla="*/ 133350 h 249431"/>
                  <a:gd name="connsiteX2" fmla="*/ 266700 w 276225"/>
                  <a:gd name="connsiteY2" fmla="*/ 249431 h 249431"/>
                  <a:gd name="connsiteX3" fmla="*/ 0 w 276225"/>
                  <a:gd name="connsiteY3" fmla="*/ 239906 h 249431"/>
                  <a:gd name="connsiteX4" fmla="*/ 47625 w 276225"/>
                  <a:gd name="connsiteY4" fmla="*/ 0 h 249431"/>
                  <a:gd name="connsiteX0" fmla="*/ 47625 w 288486"/>
                  <a:gd name="connsiteY0" fmla="*/ 0 h 249431"/>
                  <a:gd name="connsiteX1" fmla="*/ 288486 w 288486"/>
                  <a:gd name="connsiteY1" fmla="*/ 135731 h 249431"/>
                  <a:gd name="connsiteX2" fmla="*/ 266700 w 288486"/>
                  <a:gd name="connsiteY2" fmla="*/ 249431 h 249431"/>
                  <a:gd name="connsiteX3" fmla="*/ 0 w 288486"/>
                  <a:gd name="connsiteY3" fmla="*/ 239906 h 249431"/>
                  <a:gd name="connsiteX4" fmla="*/ 47625 w 288486"/>
                  <a:gd name="connsiteY4" fmla="*/ 0 h 249431"/>
                  <a:gd name="connsiteX0" fmla="*/ 47625 w 288486"/>
                  <a:gd name="connsiteY0" fmla="*/ 0 h 242287"/>
                  <a:gd name="connsiteX1" fmla="*/ 288486 w 288486"/>
                  <a:gd name="connsiteY1" fmla="*/ 135731 h 242287"/>
                  <a:gd name="connsiteX2" fmla="*/ 276508 w 288486"/>
                  <a:gd name="connsiteY2" fmla="*/ 242287 h 242287"/>
                  <a:gd name="connsiteX3" fmla="*/ 0 w 288486"/>
                  <a:gd name="connsiteY3" fmla="*/ 239906 h 242287"/>
                  <a:gd name="connsiteX4" fmla="*/ 47625 w 288486"/>
                  <a:gd name="connsiteY4" fmla="*/ 0 h 242287"/>
                  <a:gd name="connsiteX0" fmla="*/ 47625 w 290938"/>
                  <a:gd name="connsiteY0" fmla="*/ 0 h 242287"/>
                  <a:gd name="connsiteX1" fmla="*/ 290938 w 290938"/>
                  <a:gd name="connsiteY1" fmla="*/ 142874 h 242287"/>
                  <a:gd name="connsiteX2" fmla="*/ 276508 w 290938"/>
                  <a:gd name="connsiteY2" fmla="*/ 242287 h 242287"/>
                  <a:gd name="connsiteX3" fmla="*/ 0 w 290938"/>
                  <a:gd name="connsiteY3" fmla="*/ 239906 h 242287"/>
                  <a:gd name="connsiteX4" fmla="*/ 47625 w 290938"/>
                  <a:gd name="connsiteY4" fmla="*/ 0 h 24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938" h="242287">
                    <a:moveTo>
                      <a:pt x="47625" y="0"/>
                    </a:moveTo>
                    <a:lnTo>
                      <a:pt x="290938" y="142874"/>
                    </a:lnTo>
                    <a:lnTo>
                      <a:pt x="276508" y="242287"/>
                    </a:lnTo>
                    <a:lnTo>
                      <a:pt x="0" y="239906"/>
                    </a:lnTo>
                    <a:lnTo>
                      <a:pt x="476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800">
                  <a:latin typeface="+mj-lt"/>
                </a:endParaRPr>
              </a:p>
            </p:txBody>
          </p:sp>
          <p:sp>
            <p:nvSpPr>
              <p:cNvPr id="55" name="Rectangle 70"/>
              <p:cNvSpPr/>
              <p:nvPr/>
            </p:nvSpPr>
            <p:spPr>
              <a:xfrm flipH="1">
                <a:off x="229114" y="8125618"/>
                <a:ext cx="721177" cy="99413"/>
              </a:xfrm>
              <a:custGeom>
                <a:avLst/>
                <a:gdLst>
                  <a:gd name="connsiteX0" fmla="*/ 0 w 209550"/>
                  <a:gd name="connsiteY0" fmla="*/ 0 h 246256"/>
                  <a:gd name="connsiteX1" fmla="*/ 209550 w 209550"/>
                  <a:gd name="connsiteY1" fmla="*/ 0 h 246256"/>
                  <a:gd name="connsiteX2" fmla="*/ 209550 w 209550"/>
                  <a:gd name="connsiteY2" fmla="*/ 246256 h 246256"/>
                  <a:gd name="connsiteX3" fmla="*/ 0 w 209550"/>
                  <a:gd name="connsiteY3" fmla="*/ 246256 h 246256"/>
                  <a:gd name="connsiteX4" fmla="*/ 0 w 209550"/>
                  <a:gd name="connsiteY4" fmla="*/ 0 h 246256"/>
                  <a:gd name="connsiteX0" fmla="*/ 57150 w 266700"/>
                  <a:gd name="connsiteY0" fmla="*/ 0 h 246256"/>
                  <a:gd name="connsiteX1" fmla="*/ 266700 w 266700"/>
                  <a:gd name="connsiteY1" fmla="*/ 0 h 246256"/>
                  <a:gd name="connsiteX2" fmla="*/ 266700 w 266700"/>
                  <a:gd name="connsiteY2" fmla="*/ 246256 h 246256"/>
                  <a:gd name="connsiteX3" fmla="*/ 0 w 266700"/>
                  <a:gd name="connsiteY3" fmla="*/ 236731 h 246256"/>
                  <a:gd name="connsiteX4" fmla="*/ 57150 w 266700"/>
                  <a:gd name="connsiteY4" fmla="*/ 0 h 246256"/>
                  <a:gd name="connsiteX0" fmla="*/ 47625 w 266700"/>
                  <a:gd name="connsiteY0" fmla="*/ 0 h 249431"/>
                  <a:gd name="connsiteX1" fmla="*/ 266700 w 266700"/>
                  <a:gd name="connsiteY1" fmla="*/ 3175 h 249431"/>
                  <a:gd name="connsiteX2" fmla="*/ 266700 w 266700"/>
                  <a:gd name="connsiteY2" fmla="*/ 249431 h 249431"/>
                  <a:gd name="connsiteX3" fmla="*/ 0 w 266700"/>
                  <a:gd name="connsiteY3" fmla="*/ 239906 h 249431"/>
                  <a:gd name="connsiteX4" fmla="*/ 47625 w 266700"/>
                  <a:gd name="connsiteY4" fmla="*/ 0 h 249431"/>
                  <a:gd name="connsiteX0" fmla="*/ 47625 w 276225"/>
                  <a:gd name="connsiteY0" fmla="*/ 0 h 249431"/>
                  <a:gd name="connsiteX1" fmla="*/ 276225 w 276225"/>
                  <a:gd name="connsiteY1" fmla="*/ 133350 h 249431"/>
                  <a:gd name="connsiteX2" fmla="*/ 266700 w 276225"/>
                  <a:gd name="connsiteY2" fmla="*/ 249431 h 249431"/>
                  <a:gd name="connsiteX3" fmla="*/ 0 w 276225"/>
                  <a:gd name="connsiteY3" fmla="*/ 239906 h 249431"/>
                  <a:gd name="connsiteX4" fmla="*/ 47625 w 276225"/>
                  <a:gd name="connsiteY4" fmla="*/ 0 h 249431"/>
                  <a:gd name="connsiteX0" fmla="*/ 47625 w 288486"/>
                  <a:gd name="connsiteY0" fmla="*/ 0 h 249431"/>
                  <a:gd name="connsiteX1" fmla="*/ 288486 w 288486"/>
                  <a:gd name="connsiteY1" fmla="*/ 135731 h 249431"/>
                  <a:gd name="connsiteX2" fmla="*/ 266700 w 288486"/>
                  <a:gd name="connsiteY2" fmla="*/ 249431 h 249431"/>
                  <a:gd name="connsiteX3" fmla="*/ 0 w 288486"/>
                  <a:gd name="connsiteY3" fmla="*/ 239906 h 249431"/>
                  <a:gd name="connsiteX4" fmla="*/ 47625 w 288486"/>
                  <a:gd name="connsiteY4" fmla="*/ 0 h 249431"/>
                  <a:gd name="connsiteX0" fmla="*/ 47625 w 288486"/>
                  <a:gd name="connsiteY0" fmla="*/ 0 h 242287"/>
                  <a:gd name="connsiteX1" fmla="*/ 288486 w 288486"/>
                  <a:gd name="connsiteY1" fmla="*/ 135731 h 242287"/>
                  <a:gd name="connsiteX2" fmla="*/ 276508 w 288486"/>
                  <a:gd name="connsiteY2" fmla="*/ 242287 h 242287"/>
                  <a:gd name="connsiteX3" fmla="*/ 0 w 288486"/>
                  <a:gd name="connsiteY3" fmla="*/ 239906 h 242287"/>
                  <a:gd name="connsiteX4" fmla="*/ 47625 w 288486"/>
                  <a:gd name="connsiteY4" fmla="*/ 0 h 242287"/>
                  <a:gd name="connsiteX0" fmla="*/ 47625 w 290938"/>
                  <a:gd name="connsiteY0" fmla="*/ 0 h 242287"/>
                  <a:gd name="connsiteX1" fmla="*/ 290938 w 290938"/>
                  <a:gd name="connsiteY1" fmla="*/ 142874 h 242287"/>
                  <a:gd name="connsiteX2" fmla="*/ 276508 w 290938"/>
                  <a:gd name="connsiteY2" fmla="*/ 242287 h 242287"/>
                  <a:gd name="connsiteX3" fmla="*/ 0 w 290938"/>
                  <a:gd name="connsiteY3" fmla="*/ 239906 h 242287"/>
                  <a:gd name="connsiteX4" fmla="*/ 47625 w 290938"/>
                  <a:gd name="connsiteY4" fmla="*/ 0 h 242287"/>
                  <a:gd name="connsiteX0" fmla="*/ 47625 w 290938"/>
                  <a:gd name="connsiteY0" fmla="*/ 0 h 242287"/>
                  <a:gd name="connsiteX1" fmla="*/ 290938 w 290938"/>
                  <a:gd name="connsiteY1" fmla="*/ 142874 h 242287"/>
                  <a:gd name="connsiteX2" fmla="*/ 281197 w 290938"/>
                  <a:gd name="connsiteY2" fmla="*/ 242287 h 242287"/>
                  <a:gd name="connsiteX3" fmla="*/ 0 w 290938"/>
                  <a:gd name="connsiteY3" fmla="*/ 239906 h 242287"/>
                  <a:gd name="connsiteX4" fmla="*/ 47625 w 290938"/>
                  <a:gd name="connsiteY4" fmla="*/ 0 h 242287"/>
                  <a:gd name="connsiteX0" fmla="*/ 47625 w 281560"/>
                  <a:gd name="connsiteY0" fmla="*/ 0 h 242287"/>
                  <a:gd name="connsiteX1" fmla="*/ 281560 w 281560"/>
                  <a:gd name="connsiteY1" fmla="*/ 147637 h 242287"/>
                  <a:gd name="connsiteX2" fmla="*/ 281197 w 281560"/>
                  <a:gd name="connsiteY2" fmla="*/ 242287 h 242287"/>
                  <a:gd name="connsiteX3" fmla="*/ 0 w 281560"/>
                  <a:gd name="connsiteY3" fmla="*/ 239906 h 242287"/>
                  <a:gd name="connsiteX4" fmla="*/ 47625 w 281560"/>
                  <a:gd name="connsiteY4" fmla="*/ 0 h 242287"/>
                  <a:gd name="connsiteX0" fmla="*/ 47625 w 284010"/>
                  <a:gd name="connsiteY0" fmla="*/ 0 h 242287"/>
                  <a:gd name="connsiteX1" fmla="*/ 281560 w 284010"/>
                  <a:gd name="connsiteY1" fmla="*/ 147637 h 242287"/>
                  <a:gd name="connsiteX2" fmla="*/ 284010 w 284010"/>
                  <a:gd name="connsiteY2" fmla="*/ 242287 h 242287"/>
                  <a:gd name="connsiteX3" fmla="*/ 0 w 284010"/>
                  <a:gd name="connsiteY3" fmla="*/ 239906 h 242287"/>
                  <a:gd name="connsiteX4" fmla="*/ 47625 w 284010"/>
                  <a:gd name="connsiteY4" fmla="*/ 0 h 242287"/>
                  <a:gd name="connsiteX0" fmla="*/ 9176 w 284010"/>
                  <a:gd name="connsiteY0" fmla="*/ 0 h 99412"/>
                  <a:gd name="connsiteX1" fmla="*/ 281560 w 284010"/>
                  <a:gd name="connsiteY1" fmla="*/ 4762 h 99412"/>
                  <a:gd name="connsiteX2" fmla="*/ 284010 w 284010"/>
                  <a:gd name="connsiteY2" fmla="*/ 99412 h 99412"/>
                  <a:gd name="connsiteX3" fmla="*/ 0 w 284010"/>
                  <a:gd name="connsiteY3" fmla="*/ 97031 h 99412"/>
                  <a:gd name="connsiteX4" fmla="*/ 9176 w 284010"/>
                  <a:gd name="connsiteY4" fmla="*/ 0 h 9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010" h="99412">
                    <a:moveTo>
                      <a:pt x="9176" y="0"/>
                    </a:moveTo>
                    <a:lnTo>
                      <a:pt x="281560" y="4762"/>
                    </a:lnTo>
                    <a:cubicBezTo>
                      <a:pt x="282377" y="36312"/>
                      <a:pt x="283193" y="67862"/>
                      <a:pt x="284010" y="99412"/>
                    </a:cubicBezTo>
                    <a:lnTo>
                      <a:pt x="0" y="97031"/>
                    </a:lnTo>
                    <a:lnTo>
                      <a:pt x="91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800">
                  <a:latin typeface="+mj-lt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7542553" y="3472909"/>
              <a:ext cx="1030344" cy="175848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noAutofit/>
            </a:bodyPr>
            <a:lstStyle/>
            <a:p>
              <a:r>
                <a:rPr lang="sk-SK" sz="800" i="1" dirty="0">
                  <a:solidFill>
                    <a:schemeClr val="accent4"/>
                  </a:solidFill>
                  <a:latin typeface="+mj-lt"/>
                </a:rPr>
                <a:t>Občianstvo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0419290" y="2202485"/>
            <a:ext cx="826849" cy="1364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Záujmy</a:t>
            </a:r>
          </a:p>
        </p:txBody>
      </p:sp>
      <p:pic>
        <p:nvPicPr>
          <p:cNvPr id="57" name="Picture 3" descr="C:\Users\896632\Desktop\sketch_arrow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23109" y="2507490"/>
            <a:ext cx="489225" cy="30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 rot="2897246">
            <a:off x="7409356" y="2429457"/>
            <a:ext cx="533960" cy="209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príklad</a:t>
            </a:r>
          </a:p>
        </p:txBody>
      </p:sp>
      <p:sp>
        <p:nvSpPr>
          <p:cNvPr id="59" name="Freeform 4886"/>
          <p:cNvSpPr>
            <a:spLocks/>
          </p:cNvSpPr>
          <p:nvPr/>
        </p:nvSpPr>
        <p:spPr bwMode="auto">
          <a:xfrm>
            <a:off x="10961736" y="1158364"/>
            <a:ext cx="329790" cy="272399"/>
          </a:xfrm>
          <a:custGeom>
            <a:avLst/>
            <a:gdLst>
              <a:gd name="T0" fmla="*/ 320 w 320"/>
              <a:gd name="T1" fmla="*/ 124 h 320"/>
              <a:gd name="T2" fmla="*/ 320 w 320"/>
              <a:gd name="T3" fmla="*/ 196 h 320"/>
              <a:gd name="T4" fmla="*/ 320 w 320"/>
              <a:gd name="T5" fmla="*/ 196 h 320"/>
              <a:gd name="T6" fmla="*/ 318 w 320"/>
              <a:gd name="T7" fmla="*/ 202 h 320"/>
              <a:gd name="T8" fmla="*/ 316 w 320"/>
              <a:gd name="T9" fmla="*/ 208 h 320"/>
              <a:gd name="T10" fmla="*/ 310 w 320"/>
              <a:gd name="T11" fmla="*/ 210 h 320"/>
              <a:gd name="T12" fmla="*/ 304 w 320"/>
              <a:gd name="T13" fmla="*/ 212 h 320"/>
              <a:gd name="T14" fmla="*/ 212 w 320"/>
              <a:gd name="T15" fmla="*/ 212 h 320"/>
              <a:gd name="T16" fmla="*/ 212 w 320"/>
              <a:gd name="T17" fmla="*/ 304 h 320"/>
              <a:gd name="T18" fmla="*/ 212 w 320"/>
              <a:gd name="T19" fmla="*/ 304 h 320"/>
              <a:gd name="T20" fmla="*/ 210 w 320"/>
              <a:gd name="T21" fmla="*/ 310 h 320"/>
              <a:gd name="T22" fmla="*/ 208 w 320"/>
              <a:gd name="T23" fmla="*/ 316 h 320"/>
              <a:gd name="T24" fmla="*/ 202 w 320"/>
              <a:gd name="T25" fmla="*/ 318 h 320"/>
              <a:gd name="T26" fmla="*/ 196 w 320"/>
              <a:gd name="T27" fmla="*/ 320 h 320"/>
              <a:gd name="T28" fmla="*/ 124 w 320"/>
              <a:gd name="T29" fmla="*/ 320 h 320"/>
              <a:gd name="T30" fmla="*/ 124 w 320"/>
              <a:gd name="T31" fmla="*/ 320 h 320"/>
              <a:gd name="T32" fmla="*/ 118 w 320"/>
              <a:gd name="T33" fmla="*/ 318 h 320"/>
              <a:gd name="T34" fmla="*/ 112 w 320"/>
              <a:gd name="T35" fmla="*/ 316 h 320"/>
              <a:gd name="T36" fmla="*/ 110 w 320"/>
              <a:gd name="T37" fmla="*/ 310 h 320"/>
              <a:gd name="T38" fmla="*/ 108 w 320"/>
              <a:gd name="T39" fmla="*/ 304 h 320"/>
              <a:gd name="T40" fmla="*/ 108 w 320"/>
              <a:gd name="T41" fmla="*/ 212 h 320"/>
              <a:gd name="T42" fmla="*/ 16 w 320"/>
              <a:gd name="T43" fmla="*/ 212 h 320"/>
              <a:gd name="T44" fmla="*/ 16 w 320"/>
              <a:gd name="T45" fmla="*/ 212 h 320"/>
              <a:gd name="T46" fmla="*/ 10 w 320"/>
              <a:gd name="T47" fmla="*/ 210 h 320"/>
              <a:gd name="T48" fmla="*/ 4 w 320"/>
              <a:gd name="T49" fmla="*/ 208 h 320"/>
              <a:gd name="T50" fmla="*/ 2 w 320"/>
              <a:gd name="T51" fmla="*/ 202 h 320"/>
              <a:gd name="T52" fmla="*/ 0 w 320"/>
              <a:gd name="T53" fmla="*/ 196 h 320"/>
              <a:gd name="T54" fmla="*/ 0 w 320"/>
              <a:gd name="T55" fmla="*/ 124 h 320"/>
              <a:gd name="T56" fmla="*/ 0 w 320"/>
              <a:gd name="T57" fmla="*/ 124 h 320"/>
              <a:gd name="T58" fmla="*/ 2 w 320"/>
              <a:gd name="T59" fmla="*/ 118 h 320"/>
              <a:gd name="T60" fmla="*/ 4 w 320"/>
              <a:gd name="T61" fmla="*/ 112 h 320"/>
              <a:gd name="T62" fmla="*/ 10 w 320"/>
              <a:gd name="T63" fmla="*/ 110 h 320"/>
              <a:gd name="T64" fmla="*/ 16 w 320"/>
              <a:gd name="T65" fmla="*/ 108 h 320"/>
              <a:gd name="T66" fmla="*/ 108 w 320"/>
              <a:gd name="T67" fmla="*/ 108 h 320"/>
              <a:gd name="T68" fmla="*/ 108 w 320"/>
              <a:gd name="T69" fmla="*/ 16 h 320"/>
              <a:gd name="T70" fmla="*/ 108 w 320"/>
              <a:gd name="T71" fmla="*/ 16 h 320"/>
              <a:gd name="T72" fmla="*/ 110 w 320"/>
              <a:gd name="T73" fmla="*/ 10 h 320"/>
              <a:gd name="T74" fmla="*/ 112 w 320"/>
              <a:gd name="T75" fmla="*/ 4 h 320"/>
              <a:gd name="T76" fmla="*/ 118 w 320"/>
              <a:gd name="T77" fmla="*/ 2 h 320"/>
              <a:gd name="T78" fmla="*/ 124 w 320"/>
              <a:gd name="T79" fmla="*/ 0 h 320"/>
              <a:gd name="T80" fmla="*/ 196 w 320"/>
              <a:gd name="T81" fmla="*/ 0 h 320"/>
              <a:gd name="T82" fmla="*/ 196 w 320"/>
              <a:gd name="T83" fmla="*/ 0 h 320"/>
              <a:gd name="T84" fmla="*/ 202 w 320"/>
              <a:gd name="T85" fmla="*/ 2 h 320"/>
              <a:gd name="T86" fmla="*/ 208 w 320"/>
              <a:gd name="T87" fmla="*/ 4 h 320"/>
              <a:gd name="T88" fmla="*/ 210 w 320"/>
              <a:gd name="T89" fmla="*/ 10 h 320"/>
              <a:gd name="T90" fmla="*/ 212 w 320"/>
              <a:gd name="T91" fmla="*/ 16 h 320"/>
              <a:gd name="T92" fmla="*/ 212 w 320"/>
              <a:gd name="T93" fmla="*/ 108 h 320"/>
              <a:gd name="T94" fmla="*/ 304 w 320"/>
              <a:gd name="T95" fmla="*/ 108 h 320"/>
              <a:gd name="T96" fmla="*/ 304 w 320"/>
              <a:gd name="T97" fmla="*/ 108 h 320"/>
              <a:gd name="T98" fmla="*/ 310 w 320"/>
              <a:gd name="T99" fmla="*/ 110 h 320"/>
              <a:gd name="T100" fmla="*/ 316 w 320"/>
              <a:gd name="T101" fmla="*/ 112 h 320"/>
              <a:gd name="T102" fmla="*/ 318 w 320"/>
              <a:gd name="T103" fmla="*/ 118 h 320"/>
              <a:gd name="T104" fmla="*/ 320 w 320"/>
              <a:gd name="T105" fmla="*/ 124 h 320"/>
              <a:gd name="T106" fmla="*/ 320 w 320"/>
              <a:gd name="T107" fmla="*/ 124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0" h="320">
                <a:moveTo>
                  <a:pt x="320" y="124"/>
                </a:moveTo>
                <a:lnTo>
                  <a:pt x="320" y="196"/>
                </a:lnTo>
                <a:lnTo>
                  <a:pt x="320" y="196"/>
                </a:lnTo>
                <a:lnTo>
                  <a:pt x="318" y="202"/>
                </a:lnTo>
                <a:lnTo>
                  <a:pt x="316" y="208"/>
                </a:lnTo>
                <a:lnTo>
                  <a:pt x="310" y="210"/>
                </a:lnTo>
                <a:lnTo>
                  <a:pt x="304" y="212"/>
                </a:lnTo>
                <a:lnTo>
                  <a:pt x="212" y="212"/>
                </a:lnTo>
                <a:lnTo>
                  <a:pt x="212" y="304"/>
                </a:lnTo>
                <a:lnTo>
                  <a:pt x="212" y="304"/>
                </a:lnTo>
                <a:lnTo>
                  <a:pt x="210" y="310"/>
                </a:lnTo>
                <a:lnTo>
                  <a:pt x="208" y="316"/>
                </a:lnTo>
                <a:lnTo>
                  <a:pt x="202" y="318"/>
                </a:lnTo>
                <a:lnTo>
                  <a:pt x="196" y="320"/>
                </a:lnTo>
                <a:lnTo>
                  <a:pt x="124" y="320"/>
                </a:lnTo>
                <a:lnTo>
                  <a:pt x="124" y="320"/>
                </a:lnTo>
                <a:lnTo>
                  <a:pt x="118" y="318"/>
                </a:lnTo>
                <a:lnTo>
                  <a:pt x="112" y="316"/>
                </a:lnTo>
                <a:lnTo>
                  <a:pt x="110" y="310"/>
                </a:lnTo>
                <a:lnTo>
                  <a:pt x="108" y="304"/>
                </a:lnTo>
                <a:lnTo>
                  <a:pt x="108" y="212"/>
                </a:lnTo>
                <a:lnTo>
                  <a:pt x="16" y="212"/>
                </a:lnTo>
                <a:lnTo>
                  <a:pt x="16" y="212"/>
                </a:lnTo>
                <a:lnTo>
                  <a:pt x="10" y="210"/>
                </a:lnTo>
                <a:lnTo>
                  <a:pt x="4" y="208"/>
                </a:lnTo>
                <a:lnTo>
                  <a:pt x="2" y="202"/>
                </a:lnTo>
                <a:lnTo>
                  <a:pt x="0" y="196"/>
                </a:lnTo>
                <a:lnTo>
                  <a:pt x="0" y="124"/>
                </a:lnTo>
                <a:lnTo>
                  <a:pt x="0" y="124"/>
                </a:lnTo>
                <a:lnTo>
                  <a:pt x="2" y="118"/>
                </a:lnTo>
                <a:lnTo>
                  <a:pt x="4" y="112"/>
                </a:lnTo>
                <a:lnTo>
                  <a:pt x="10" y="110"/>
                </a:lnTo>
                <a:lnTo>
                  <a:pt x="16" y="108"/>
                </a:lnTo>
                <a:lnTo>
                  <a:pt x="108" y="108"/>
                </a:lnTo>
                <a:lnTo>
                  <a:pt x="108" y="16"/>
                </a:lnTo>
                <a:lnTo>
                  <a:pt x="108" y="16"/>
                </a:lnTo>
                <a:lnTo>
                  <a:pt x="110" y="10"/>
                </a:lnTo>
                <a:lnTo>
                  <a:pt x="112" y="4"/>
                </a:lnTo>
                <a:lnTo>
                  <a:pt x="118" y="2"/>
                </a:lnTo>
                <a:lnTo>
                  <a:pt x="124" y="0"/>
                </a:lnTo>
                <a:lnTo>
                  <a:pt x="196" y="0"/>
                </a:lnTo>
                <a:lnTo>
                  <a:pt x="196" y="0"/>
                </a:lnTo>
                <a:lnTo>
                  <a:pt x="202" y="2"/>
                </a:lnTo>
                <a:lnTo>
                  <a:pt x="208" y="4"/>
                </a:lnTo>
                <a:lnTo>
                  <a:pt x="210" y="10"/>
                </a:lnTo>
                <a:lnTo>
                  <a:pt x="212" y="16"/>
                </a:lnTo>
                <a:lnTo>
                  <a:pt x="212" y="108"/>
                </a:lnTo>
                <a:lnTo>
                  <a:pt x="304" y="108"/>
                </a:lnTo>
                <a:lnTo>
                  <a:pt x="304" y="108"/>
                </a:lnTo>
                <a:lnTo>
                  <a:pt x="310" y="110"/>
                </a:lnTo>
                <a:lnTo>
                  <a:pt x="316" y="112"/>
                </a:lnTo>
                <a:lnTo>
                  <a:pt x="318" y="118"/>
                </a:lnTo>
                <a:lnTo>
                  <a:pt x="320" y="124"/>
                </a:lnTo>
                <a:lnTo>
                  <a:pt x="320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sp>
        <p:nvSpPr>
          <p:cNvPr id="60" name="Pentagon 59"/>
          <p:cNvSpPr/>
          <p:nvPr/>
        </p:nvSpPr>
        <p:spPr>
          <a:xfrm>
            <a:off x="7712819" y="4135736"/>
            <a:ext cx="1474543" cy="350222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k-SK" sz="800" b="0" i="1" u="none" kern="1200" dirty="0">
                <a:solidFill>
                  <a:schemeClr val="accent1"/>
                </a:solidFill>
                <a:latin typeface="+mj-lt"/>
              </a:rPr>
              <a:t>Podanie žiadosti o uzavretie manželstva</a:t>
            </a:r>
            <a:endParaRPr lang="sk-SK" sz="800" i="1" kern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Pentagon 60"/>
          <p:cNvSpPr/>
          <p:nvPr/>
        </p:nvSpPr>
        <p:spPr>
          <a:xfrm>
            <a:off x="9246373" y="4129544"/>
            <a:ext cx="968378" cy="351597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k-SK" sz="800" i="1" u="none" kern="1200" dirty="0">
                <a:solidFill>
                  <a:schemeClr val="accent1"/>
                </a:solidFill>
                <a:latin typeface="+mj-lt"/>
              </a:rPr>
              <a:t>Uzavretie manželstva</a:t>
            </a:r>
            <a:endParaRPr lang="sk-SK" sz="800" i="1" kern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Pentagon 61"/>
          <p:cNvSpPr/>
          <p:nvPr/>
        </p:nvSpPr>
        <p:spPr>
          <a:xfrm>
            <a:off x="10269650" y="4115514"/>
            <a:ext cx="1674061" cy="351597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k-SK" sz="800" i="1" u="none" kern="1200" dirty="0">
                <a:solidFill>
                  <a:schemeClr val="accent1"/>
                </a:solidFill>
                <a:latin typeface="+mj-lt"/>
              </a:rPr>
              <a:t>Vytvorenie zápisnice o uzatvorení manželstva</a:t>
            </a:r>
            <a:endParaRPr lang="sk-SK" sz="800" i="1" kern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Flowchart: Process 62"/>
          <p:cNvSpPr/>
          <p:nvPr/>
        </p:nvSpPr>
        <p:spPr bwMode="ltGray">
          <a:xfrm>
            <a:off x="8297632" y="4816968"/>
            <a:ext cx="856214" cy="272174"/>
          </a:xfrm>
          <a:prstGeom prst="flowChartProcess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i="1" dirty="0">
                <a:solidFill>
                  <a:schemeClr val="accent1"/>
                </a:solidFill>
                <a:latin typeface="+mj-lt"/>
              </a:rPr>
              <a:t>Formálna kontrola</a:t>
            </a:r>
          </a:p>
        </p:txBody>
      </p:sp>
      <p:sp>
        <p:nvSpPr>
          <p:cNvPr id="64" name="Flowchart: Process 63"/>
          <p:cNvSpPr/>
          <p:nvPr/>
        </p:nvSpPr>
        <p:spPr bwMode="ltGray">
          <a:xfrm>
            <a:off x="9398801" y="4816968"/>
            <a:ext cx="856214" cy="272174"/>
          </a:xfrm>
          <a:prstGeom prst="flowChartProcess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i="1" dirty="0">
                <a:solidFill>
                  <a:schemeClr val="accent1"/>
                </a:solidFill>
                <a:latin typeface="+mj-lt"/>
              </a:rPr>
              <a:t>Obsahová kontrola</a:t>
            </a:r>
          </a:p>
        </p:txBody>
      </p:sp>
      <p:sp>
        <p:nvSpPr>
          <p:cNvPr id="65" name="Flowchart: Process 64"/>
          <p:cNvSpPr/>
          <p:nvPr/>
        </p:nvSpPr>
        <p:spPr bwMode="ltGray">
          <a:xfrm>
            <a:off x="10498166" y="4816968"/>
            <a:ext cx="901776" cy="272174"/>
          </a:xfrm>
          <a:prstGeom prst="flowChartProcess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i="1" dirty="0">
                <a:solidFill>
                  <a:schemeClr val="accent1"/>
                </a:solidFill>
                <a:latin typeface="+mj-lt"/>
              </a:rPr>
              <a:t>Vyžiadanie doplnenia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7733495" y="4479394"/>
            <a:ext cx="564137" cy="347218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128212" y="934968"/>
            <a:ext cx="60593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 rot="21310377">
            <a:off x="6756788" y="3269333"/>
            <a:ext cx="377900" cy="268669"/>
            <a:chOff x="-369077" y="7000151"/>
            <a:chExt cx="947670" cy="973485"/>
          </a:xfrm>
        </p:grpSpPr>
        <p:sp>
          <p:nvSpPr>
            <p:cNvPr id="69" name="Oval 68"/>
            <p:cNvSpPr/>
            <p:nvPr/>
          </p:nvSpPr>
          <p:spPr>
            <a:xfrm>
              <a:off x="-369077" y="7228930"/>
              <a:ext cx="644220" cy="72109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70" name="Regular Pentagon 69"/>
            <p:cNvSpPr/>
            <p:nvPr/>
          </p:nvSpPr>
          <p:spPr>
            <a:xfrm>
              <a:off x="-249275" y="7000151"/>
              <a:ext cx="358774" cy="228770"/>
            </a:xfrm>
            <a:prstGeom prst="pent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-28846" y="7252550"/>
              <a:ext cx="607439" cy="721086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660960" y="2947407"/>
            <a:ext cx="555367" cy="395906"/>
            <a:chOff x="1410216" y="6711707"/>
            <a:chExt cx="1879781" cy="1936213"/>
          </a:xfrm>
          <a:solidFill>
            <a:schemeClr val="accent4"/>
          </a:solidFill>
        </p:grpSpPr>
        <p:sp>
          <p:nvSpPr>
            <p:cNvPr id="73" name="Pie 72"/>
            <p:cNvSpPr/>
            <p:nvPr/>
          </p:nvSpPr>
          <p:spPr>
            <a:xfrm rot="12578787">
              <a:off x="1600314" y="6711707"/>
              <a:ext cx="1689683" cy="1689683"/>
            </a:xfrm>
            <a:prstGeom prst="pie">
              <a:avLst>
                <a:gd name="adj1" fmla="val 5167214"/>
                <a:gd name="adj2" fmla="val 904233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4" name="Pie 73"/>
            <p:cNvSpPr/>
            <p:nvPr/>
          </p:nvSpPr>
          <p:spPr>
            <a:xfrm rot="16500432">
              <a:off x="1832753" y="6948829"/>
              <a:ext cx="1381580" cy="1337131"/>
            </a:xfrm>
            <a:prstGeom prst="pie">
              <a:avLst>
                <a:gd name="adj1" fmla="val 5167214"/>
                <a:gd name="adj2" fmla="val 158871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 rot="16982331">
              <a:off x="1865045" y="8263718"/>
              <a:ext cx="426399" cy="314943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 rot="16982331">
              <a:off x="2725329" y="8277249"/>
              <a:ext cx="426399" cy="314943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77" name="Arc 76"/>
            <p:cNvSpPr/>
            <p:nvPr/>
          </p:nvSpPr>
          <p:spPr>
            <a:xfrm>
              <a:off x="1410216" y="7378236"/>
              <a:ext cx="536676" cy="528600"/>
            </a:xfrm>
            <a:prstGeom prst="arc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solidFill>
                  <a:schemeClr val="lt1"/>
                </a:solidFill>
                <a:latin typeface="+mj-lt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1464042" y="7204398"/>
              <a:ext cx="267242" cy="2672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3390161">
            <a:off x="8758871" y="2921087"/>
            <a:ext cx="301203" cy="564937"/>
            <a:chOff x="7838043" y="6121102"/>
            <a:chExt cx="424442" cy="550969"/>
          </a:xfrm>
        </p:grpSpPr>
        <p:grpSp>
          <p:nvGrpSpPr>
            <p:cNvPr id="80" name="Group 79"/>
            <p:cNvGrpSpPr/>
            <p:nvPr/>
          </p:nvGrpSpPr>
          <p:grpSpPr>
            <a:xfrm rot="18060872">
              <a:off x="7819231" y="6274657"/>
              <a:ext cx="416226" cy="378601"/>
              <a:chOff x="-268972" y="7540625"/>
              <a:chExt cx="1070238" cy="97349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-268972" y="7769393"/>
                <a:ext cx="653145" cy="721090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>
                  <a:latin typeface="+mj-lt"/>
                </a:endParaRPr>
              </a:p>
            </p:txBody>
          </p:sp>
          <p:sp>
            <p:nvSpPr>
              <p:cNvPr id="83" name="Regular Pentagon 82"/>
              <p:cNvSpPr/>
              <p:nvPr/>
            </p:nvSpPr>
            <p:spPr>
              <a:xfrm>
                <a:off x="-140250" y="7540625"/>
                <a:ext cx="358775" cy="228771"/>
              </a:xfrm>
              <a:prstGeom prst="pentag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>
                  <a:latin typeface="+mj-lt"/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07990" y="7793028"/>
                <a:ext cx="593276" cy="721090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>
                  <a:latin typeface="+mj-lt"/>
                </a:endParaRPr>
              </a:p>
            </p:txBody>
          </p:sp>
        </p:grpSp>
        <p:sp>
          <p:nvSpPr>
            <p:cNvPr id="81" name="Lightning Bolt 80"/>
            <p:cNvSpPr/>
            <p:nvPr/>
          </p:nvSpPr>
          <p:spPr>
            <a:xfrm rot="20652549">
              <a:off x="7869127" y="6121102"/>
              <a:ext cx="393358" cy="393358"/>
            </a:xfrm>
            <a:prstGeom prst="lightningBolt">
              <a:avLst/>
            </a:prstGeom>
            <a:solidFill>
              <a:schemeClr val="accent4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sp>
        <p:nvSpPr>
          <p:cNvPr id="85" name="Freeform 4816"/>
          <p:cNvSpPr>
            <a:spLocks noEditPoints="1"/>
          </p:cNvSpPr>
          <p:nvPr/>
        </p:nvSpPr>
        <p:spPr bwMode="auto">
          <a:xfrm>
            <a:off x="9282999" y="2650406"/>
            <a:ext cx="497698" cy="297484"/>
          </a:xfrm>
          <a:custGeom>
            <a:avLst/>
            <a:gdLst>
              <a:gd name="T0" fmla="*/ 294 w 396"/>
              <a:gd name="T1" fmla="*/ 80 h 342"/>
              <a:gd name="T2" fmla="*/ 206 w 396"/>
              <a:gd name="T3" fmla="*/ 196 h 342"/>
              <a:gd name="T4" fmla="*/ 190 w 396"/>
              <a:gd name="T5" fmla="*/ 196 h 342"/>
              <a:gd name="T6" fmla="*/ 102 w 396"/>
              <a:gd name="T7" fmla="*/ 80 h 342"/>
              <a:gd name="T8" fmla="*/ 98 w 396"/>
              <a:gd name="T9" fmla="*/ 44 h 342"/>
              <a:gd name="T10" fmla="*/ 130 w 396"/>
              <a:gd name="T11" fmla="*/ 4 h 342"/>
              <a:gd name="T12" fmla="*/ 178 w 396"/>
              <a:gd name="T13" fmla="*/ 6 h 342"/>
              <a:gd name="T14" fmla="*/ 218 w 396"/>
              <a:gd name="T15" fmla="*/ 6 h 342"/>
              <a:gd name="T16" fmla="*/ 266 w 396"/>
              <a:gd name="T17" fmla="*/ 4 h 342"/>
              <a:gd name="T18" fmla="*/ 298 w 396"/>
              <a:gd name="T19" fmla="*/ 44 h 342"/>
              <a:gd name="T20" fmla="*/ 348 w 396"/>
              <a:gd name="T21" fmla="*/ 106 h 342"/>
              <a:gd name="T22" fmla="*/ 368 w 396"/>
              <a:gd name="T23" fmla="*/ 82 h 342"/>
              <a:gd name="T24" fmla="*/ 344 w 396"/>
              <a:gd name="T25" fmla="*/ 76 h 342"/>
              <a:gd name="T26" fmla="*/ 330 w 396"/>
              <a:gd name="T27" fmla="*/ 152 h 342"/>
              <a:gd name="T28" fmla="*/ 376 w 396"/>
              <a:gd name="T29" fmla="*/ 96 h 342"/>
              <a:gd name="T30" fmla="*/ 356 w 396"/>
              <a:gd name="T31" fmla="*/ 160 h 342"/>
              <a:gd name="T32" fmla="*/ 362 w 396"/>
              <a:gd name="T33" fmla="*/ 172 h 342"/>
              <a:gd name="T34" fmla="*/ 362 w 396"/>
              <a:gd name="T35" fmla="*/ 196 h 342"/>
              <a:gd name="T36" fmla="*/ 310 w 396"/>
              <a:gd name="T37" fmla="*/ 234 h 342"/>
              <a:gd name="T38" fmla="*/ 352 w 396"/>
              <a:gd name="T39" fmla="*/ 176 h 342"/>
              <a:gd name="T40" fmla="*/ 326 w 396"/>
              <a:gd name="T41" fmla="*/ 166 h 342"/>
              <a:gd name="T42" fmla="*/ 248 w 396"/>
              <a:gd name="T43" fmla="*/ 208 h 342"/>
              <a:gd name="T44" fmla="*/ 210 w 396"/>
              <a:gd name="T45" fmla="*/ 242 h 342"/>
              <a:gd name="T46" fmla="*/ 214 w 396"/>
              <a:gd name="T47" fmla="*/ 294 h 342"/>
              <a:gd name="T48" fmla="*/ 272 w 396"/>
              <a:gd name="T49" fmla="*/ 332 h 342"/>
              <a:gd name="T50" fmla="*/ 304 w 396"/>
              <a:gd name="T51" fmla="*/ 300 h 342"/>
              <a:gd name="T52" fmla="*/ 396 w 396"/>
              <a:gd name="T53" fmla="*/ 118 h 342"/>
              <a:gd name="T54" fmla="*/ 376 w 396"/>
              <a:gd name="T55" fmla="*/ 96 h 342"/>
              <a:gd name="T56" fmla="*/ 316 w 396"/>
              <a:gd name="T57" fmla="*/ 102 h 342"/>
              <a:gd name="T58" fmla="*/ 310 w 396"/>
              <a:gd name="T59" fmla="*/ 160 h 342"/>
              <a:gd name="T60" fmla="*/ 50 w 396"/>
              <a:gd name="T61" fmla="*/ 154 h 342"/>
              <a:gd name="T62" fmla="*/ 66 w 396"/>
              <a:gd name="T63" fmla="*/ 94 h 342"/>
              <a:gd name="T64" fmla="*/ 44 w 396"/>
              <a:gd name="T65" fmla="*/ 74 h 342"/>
              <a:gd name="T66" fmla="*/ 26 w 396"/>
              <a:gd name="T67" fmla="*/ 88 h 342"/>
              <a:gd name="T68" fmla="*/ 50 w 396"/>
              <a:gd name="T69" fmla="*/ 154 h 342"/>
              <a:gd name="T70" fmla="*/ 6 w 396"/>
              <a:gd name="T71" fmla="*/ 214 h 342"/>
              <a:gd name="T72" fmla="*/ 98 w 396"/>
              <a:gd name="T73" fmla="*/ 306 h 342"/>
              <a:gd name="T74" fmla="*/ 174 w 396"/>
              <a:gd name="T75" fmla="*/ 304 h 342"/>
              <a:gd name="T76" fmla="*/ 190 w 396"/>
              <a:gd name="T77" fmla="*/ 264 h 342"/>
              <a:gd name="T78" fmla="*/ 174 w 396"/>
              <a:gd name="T79" fmla="*/ 224 h 342"/>
              <a:gd name="T80" fmla="*/ 78 w 396"/>
              <a:gd name="T81" fmla="*/ 170 h 342"/>
              <a:gd name="T82" fmla="*/ 48 w 396"/>
              <a:gd name="T83" fmla="*/ 170 h 342"/>
              <a:gd name="T84" fmla="*/ 48 w 396"/>
              <a:gd name="T85" fmla="*/ 198 h 342"/>
              <a:gd name="T86" fmla="*/ 40 w 396"/>
              <a:gd name="T87" fmla="*/ 206 h 342"/>
              <a:gd name="T88" fmla="*/ 32 w 396"/>
              <a:gd name="T89" fmla="*/ 184 h 342"/>
              <a:gd name="T90" fmla="*/ 40 w 396"/>
              <a:gd name="T91" fmla="*/ 160 h 342"/>
              <a:gd name="T92" fmla="*/ 34 w 396"/>
              <a:gd name="T93" fmla="*/ 102 h 342"/>
              <a:gd name="T94" fmla="*/ 6 w 396"/>
              <a:gd name="T95" fmla="*/ 102 h 342"/>
              <a:gd name="T96" fmla="*/ 88 w 396"/>
              <a:gd name="T97" fmla="*/ 162 h 342"/>
              <a:gd name="T98" fmla="*/ 80 w 396"/>
              <a:gd name="T99" fmla="*/ 102 h 342"/>
              <a:gd name="T100" fmla="*/ 86 w 396"/>
              <a:gd name="T101" fmla="*/ 16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6" h="342">
                <a:moveTo>
                  <a:pt x="300" y="56"/>
                </a:moveTo>
                <a:lnTo>
                  <a:pt x="300" y="56"/>
                </a:lnTo>
                <a:lnTo>
                  <a:pt x="298" y="64"/>
                </a:lnTo>
                <a:lnTo>
                  <a:pt x="296" y="72"/>
                </a:lnTo>
                <a:lnTo>
                  <a:pt x="294" y="80"/>
                </a:lnTo>
                <a:lnTo>
                  <a:pt x="288" y="88"/>
                </a:lnTo>
                <a:lnTo>
                  <a:pt x="288" y="88"/>
                </a:lnTo>
                <a:lnTo>
                  <a:pt x="288" y="90"/>
                </a:lnTo>
                <a:lnTo>
                  <a:pt x="206" y="196"/>
                </a:lnTo>
                <a:lnTo>
                  <a:pt x="206" y="196"/>
                </a:lnTo>
                <a:lnTo>
                  <a:pt x="202" y="198"/>
                </a:lnTo>
                <a:lnTo>
                  <a:pt x="198" y="200"/>
                </a:lnTo>
                <a:lnTo>
                  <a:pt x="198" y="200"/>
                </a:lnTo>
                <a:lnTo>
                  <a:pt x="194" y="198"/>
                </a:lnTo>
                <a:lnTo>
                  <a:pt x="190" y="196"/>
                </a:lnTo>
                <a:lnTo>
                  <a:pt x="108" y="90"/>
                </a:lnTo>
                <a:lnTo>
                  <a:pt x="108" y="90"/>
                </a:lnTo>
                <a:lnTo>
                  <a:pt x="108" y="88"/>
                </a:lnTo>
                <a:lnTo>
                  <a:pt x="108" y="88"/>
                </a:lnTo>
                <a:lnTo>
                  <a:pt x="102" y="80"/>
                </a:lnTo>
                <a:lnTo>
                  <a:pt x="100" y="72"/>
                </a:lnTo>
                <a:lnTo>
                  <a:pt x="98" y="64"/>
                </a:lnTo>
                <a:lnTo>
                  <a:pt x="96" y="56"/>
                </a:lnTo>
                <a:lnTo>
                  <a:pt x="96" y="56"/>
                </a:lnTo>
                <a:lnTo>
                  <a:pt x="98" y="44"/>
                </a:lnTo>
                <a:lnTo>
                  <a:pt x="102" y="34"/>
                </a:lnTo>
                <a:lnTo>
                  <a:pt x="106" y="24"/>
                </a:lnTo>
                <a:lnTo>
                  <a:pt x="114" y="16"/>
                </a:lnTo>
                <a:lnTo>
                  <a:pt x="122" y="10"/>
                </a:lnTo>
                <a:lnTo>
                  <a:pt x="130" y="4"/>
                </a:lnTo>
                <a:lnTo>
                  <a:pt x="142" y="2"/>
                </a:lnTo>
                <a:lnTo>
                  <a:pt x="152" y="0"/>
                </a:lnTo>
                <a:lnTo>
                  <a:pt x="152" y="0"/>
                </a:lnTo>
                <a:lnTo>
                  <a:pt x="166" y="2"/>
                </a:lnTo>
                <a:lnTo>
                  <a:pt x="178" y="6"/>
                </a:lnTo>
                <a:lnTo>
                  <a:pt x="190" y="14"/>
                </a:lnTo>
                <a:lnTo>
                  <a:pt x="198" y="24"/>
                </a:lnTo>
                <a:lnTo>
                  <a:pt x="198" y="24"/>
                </a:lnTo>
                <a:lnTo>
                  <a:pt x="206" y="14"/>
                </a:lnTo>
                <a:lnTo>
                  <a:pt x="218" y="6"/>
                </a:lnTo>
                <a:lnTo>
                  <a:pt x="230" y="2"/>
                </a:lnTo>
                <a:lnTo>
                  <a:pt x="244" y="0"/>
                </a:lnTo>
                <a:lnTo>
                  <a:pt x="244" y="0"/>
                </a:lnTo>
                <a:lnTo>
                  <a:pt x="254" y="2"/>
                </a:lnTo>
                <a:lnTo>
                  <a:pt x="266" y="4"/>
                </a:lnTo>
                <a:lnTo>
                  <a:pt x="274" y="10"/>
                </a:lnTo>
                <a:lnTo>
                  <a:pt x="282" y="16"/>
                </a:lnTo>
                <a:lnTo>
                  <a:pt x="290" y="24"/>
                </a:lnTo>
                <a:lnTo>
                  <a:pt x="294" y="34"/>
                </a:lnTo>
                <a:lnTo>
                  <a:pt x="298" y="44"/>
                </a:lnTo>
                <a:lnTo>
                  <a:pt x="300" y="56"/>
                </a:lnTo>
                <a:lnTo>
                  <a:pt x="300" y="56"/>
                </a:lnTo>
                <a:close/>
                <a:moveTo>
                  <a:pt x="346" y="118"/>
                </a:moveTo>
                <a:lnTo>
                  <a:pt x="346" y="118"/>
                </a:lnTo>
                <a:lnTo>
                  <a:pt x="348" y="106"/>
                </a:lnTo>
                <a:lnTo>
                  <a:pt x="352" y="98"/>
                </a:lnTo>
                <a:lnTo>
                  <a:pt x="360" y="90"/>
                </a:lnTo>
                <a:lnTo>
                  <a:pt x="370" y="88"/>
                </a:lnTo>
                <a:lnTo>
                  <a:pt x="370" y="88"/>
                </a:lnTo>
                <a:lnTo>
                  <a:pt x="368" y="82"/>
                </a:lnTo>
                <a:lnTo>
                  <a:pt x="364" y="78"/>
                </a:lnTo>
                <a:lnTo>
                  <a:pt x="358" y="74"/>
                </a:lnTo>
                <a:lnTo>
                  <a:pt x="352" y="74"/>
                </a:lnTo>
                <a:lnTo>
                  <a:pt x="352" y="74"/>
                </a:lnTo>
                <a:lnTo>
                  <a:pt x="344" y="76"/>
                </a:lnTo>
                <a:lnTo>
                  <a:pt x="336" y="80"/>
                </a:lnTo>
                <a:lnTo>
                  <a:pt x="332" y="86"/>
                </a:lnTo>
                <a:lnTo>
                  <a:pt x="330" y="94"/>
                </a:lnTo>
                <a:lnTo>
                  <a:pt x="330" y="152"/>
                </a:lnTo>
                <a:lnTo>
                  <a:pt x="330" y="152"/>
                </a:lnTo>
                <a:lnTo>
                  <a:pt x="338" y="152"/>
                </a:lnTo>
                <a:lnTo>
                  <a:pt x="346" y="154"/>
                </a:lnTo>
                <a:lnTo>
                  <a:pt x="346" y="118"/>
                </a:lnTo>
                <a:close/>
                <a:moveTo>
                  <a:pt x="376" y="96"/>
                </a:moveTo>
                <a:lnTo>
                  <a:pt x="376" y="96"/>
                </a:lnTo>
                <a:lnTo>
                  <a:pt x="368" y="98"/>
                </a:lnTo>
                <a:lnTo>
                  <a:pt x="362" y="102"/>
                </a:lnTo>
                <a:lnTo>
                  <a:pt x="356" y="110"/>
                </a:lnTo>
                <a:lnTo>
                  <a:pt x="356" y="118"/>
                </a:lnTo>
                <a:lnTo>
                  <a:pt x="356" y="160"/>
                </a:lnTo>
                <a:lnTo>
                  <a:pt x="356" y="160"/>
                </a:lnTo>
                <a:lnTo>
                  <a:pt x="356" y="160"/>
                </a:lnTo>
                <a:lnTo>
                  <a:pt x="356" y="160"/>
                </a:lnTo>
                <a:lnTo>
                  <a:pt x="360" y="166"/>
                </a:lnTo>
                <a:lnTo>
                  <a:pt x="362" y="172"/>
                </a:lnTo>
                <a:lnTo>
                  <a:pt x="364" y="178"/>
                </a:lnTo>
                <a:lnTo>
                  <a:pt x="364" y="184"/>
                </a:lnTo>
                <a:lnTo>
                  <a:pt x="364" y="184"/>
                </a:lnTo>
                <a:lnTo>
                  <a:pt x="364" y="190"/>
                </a:lnTo>
                <a:lnTo>
                  <a:pt x="362" y="196"/>
                </a:lnTo>
                <a:lnTo>
                  <a:pt x="360" y="202"/>
                </a:lnTo>
                <a:lnTo>
                  <a:pt x="356" y="206"/>
                </a:lnTo>
                <a:lnTo>
                  <a:pt x="316" y="246"/>
                </a:lnTo>
                <a:lnTo>
                  <a:pt x="316" y="246"/>
                </a:lnTo>
                <a:lnTo>
                  <a:pt x="310" y="234"/>
                </a:lnTo>
                <a:lnTo>
                  <a:pt x="348" y="198"/>
                </a:lnTo>
                <a:lnTo>
                  <a:pt x="348" y="198"/>
                </a:lnTo>
                <a:lnTo>
                  <a:pt x="352" y="192"/>
                </a:lnTo>
                <a:lnTo>
                  <a:pt x="352" y="184"/>
                </a:lnTo>
                <a:lnTo>
                  <a:pt x="352" y="176"/>
                </a:lnTo>
                <a:lnTo>
                  <a:pt x="348" y="170"/>
                </a:lnTo>
                <a:lnTo>
                  <a:pt x="348" y="170"/>
                </a:lnTo>
                <a:lnTo>
                  <a:pt x="340" y="166"/>
                </a:lnTo>
                <a:lnTo>
                  <a:pt x="332" y="164"/>
                </a:lnTo>
                <a:lnTo>
                  <a:pt x="326" y="166"/>
                </a:lnTo>
                <a:lnTo>
                  <a:pt x="318" y="170"/>
                </a:lnTo>
                <a:lnTo>
                  <a:pt x="278" y="210"/>
                </a:lnTo>
                <a:lnTo>
                  <a:pt x="278" y="210"/>
                </a:lnTo>
                <a:lnTo>
                  <a:pt x="264" y="208"/>
                </a:lnTo>
                <a:lnTo>
                  <a:pt x="248" y="208"/>
                </a:lnTo>
                <a:lnTo>
                  <a:pt x="234" y="214"/>
                </a:lnTo>
                <a:lnTo>
                  <a:pt x="222" y="224"/>
                </a:lnTo>
                <a:lnTo>
                  <a:pt x="222" y="224"/>
                </a:lnTo>
                <a:lnTo>
                  <a:pt x="214" y="232"/>
                </a:lnTo>
                <a:lnTo>
                  <a:pt x="210" y="242"/>
                </a:lnTo>
                <a:lnTo>
                  <a:pt x="206" y="252"/>
                </a:lnTo>
                <a:lnTo>
                  <a:pt x="206" y="264"/>
                </a:lnTo>
                <a:lnTo>
                  <a:pt x="206" y="274"/>
                </a:lnTo>
                <a:lnTo>
                  <a:pt x="210" y="284"/>
                </a:lnTo>
                <a:lnTo>
                  <a:pt x="214" y="294"/>
                </a:lnTo>
                <a:lnTo>
                  <a:pt x="222" y="304"/>
                </a:lnTo>
                <a:lnTo>
                  <a:pt x="222" y="304"/>
                </a:lnTo>
                <a:lnTo>
                  <a:pt x="262" y="342"/>
                </a:lnTo>
                <a:lnTo>
                  <a:pt x="272" y="332"/>
                </a:lnTo>
                <a:lnTo>
                  <a:pt x="272" y="332"/>
                </a:lnTo>
                <a:lnTo>
                  <a:pt x="298" y="306"/>
                </a:lnTo>
                <a:lnTo>
                  <a:pt x="298" y="306"/>
                </a:lnTo>
                <a:lnTo>
                  <a:pt x="302" y="304"/>
                </a:lnTo>
                <a:lnTo>
                  <a:pt x="302" y="304"/>
                </a:lnTo>
                <a:lnTo>
                  <a:pt x="304" y="300"/>
                </a:lnTo>
                <a:lnTo>
                  <a:pt x="390" y="214"/>
                </a:lnTo>
                <a:lnTo>
                  <a:pt x="390" y="214"/>
                </a:lnTo>
                <a:lnTo>
                  <a:pt x="394" y="208"/>
                </a:lnTo>
                <a:lnTo>
                  <a:pt x="396" y="200"/>
                </a:lnTo>
                <a:lnTo>
                  <a:pt x="396" y="118"/>
                </a:lnTo>
                <a:lnTo>
                  <a:pt x="396" y="118"/>
                </a:lnTo>
                <a:lnTo>
                  <a:pt x="394" y="110"/>
                </a:lnTo>
                <a:lnTo>
                  <a:pt x="390" y="102"/>
                </a:lnTo>
                <a:lnTo>
                  <a:pt x="384" y="98"/>
                </a:lnTo>
                <a:lnTo>
                  <a:pt x="376" y="96"/>
                </a:lnTo>
                <a:lnTo>
                  <a:pt x="376" y="96"/>
                </a:lnTo>
                <a:close/>
                <a:moveTo>
                  <a:pt x="320" y="154"/>
                </a:moveTo>
                <a:lnTo>
                  <a:pt x="320" y="98"/>
                </a:lnTo>
                <a:lnTo>
                  <a:pt x="320" y="98"/>
                </a:lnTo>
                <a:lnTo>
                  <a:pt x="316" y="102"/>
                </a:lnTo>
                <a:lnTo>
                  <a:pt x="312" y="106"/>
                </a:lnTo>
                <a:lnTo>
                  <a:pt x="310" y="112"/>
                </a:lnTo>
                <a:lnTo>
                  <a:pt x="308" y="118"/>
                </a:lnTo>
                <a:lnTo>
                  <a:pt x="308" y="162"/>
                </a:lnTo>
                <a:lnTo>
                  <a:pt x="310" y="160"/>
                </a:lnTo>
                <a:lnTo>
                  <a:pt x="310" y="160"/>
                </a:lnTo>
                <a:lnTo>
                  <a:pt x="316" y="156"/>
                </a:lnTo>
                <a:lnTo>
                  <a:pt x="320" y="154"/>
                </a:lnTo>
                <a:lnTo>
                  <a:pt x="320" y="154"/>
                </a:lnTo>
                <a:close/>
                <a:moveTo>
                  <a:pt x="50" y="154"/>
                </a:moveTo>
                <a:lnTo>
                  <a:pt x="50" y="154"/>
                </a:lnTo>
                <a:lnTo>
                  <a:pt x="58" y="152"/>
                </a:lnTo>
                <a:lnTo>
                  <a:pt x="66" y="152"/>
                </a:lnTo>
                <a:lnTo>
                  <a:pt x="66" y="94"/>
                </a:lnTo>
                <a:lnTo>
                  <a:pt x="66" y="94"/>
                </a:lnTo>
                <a:lnTo>
                  <a:pt x="64" y="86"/>
                </a:lnTo>
                <a:lnTo>
                  <a:pt x="60" y="80"/>
                </a:lnTo>
                <a:lnTo>
                  <a:pt x="52" y="76"/>
                </a:lnTo>
                <a:lnTo>
                  <a:pt x="44" y="74"/>
                </a:lnTo>
                <a:lnTo>
                  <a:pt x="44" y="74"/>
                </a:lnTo>
                <a:lnTo>
                  <a:pt x="38" y="74"/>
                </a:lnTo>
                <a:lnTo>
                  <a:pt x="32" y="78"/>
                </a:lnTo>
                <a:lnTo>
                  <a:pt x="28" y="82"/>
                </a:lnTo>
                <a:lnTo>
                  <a:pt x="26" y="88"/>
                </a:lnTo>
                <a:lnTo>
                  <a:pt x="26" y="88"/>
                </a:lnTo>
                <a:lnTo>
                  <a:pt x="36" y="90"/>
                </a:lnTo>
                <a:lnTo>
                  <a:pt x="44" y="98"/>
                </a:lnTo>
                <a:lnTo>
                  <a:pt x="48" y="106"/>
                </a:lnTo>
                <a:lnTo>
                  <a:pt x="50" y="118"/>
                </a:lnTo>
                <a:lnTo>
                  <a:pt x="50" y="154"/>
                </a:lnTo>
                <a:close/>
                <a:moveTo>
                  <a:pt x="0" y="118"/>
                </a:moveTo>
                <a:lnTo>
                  <a:pt x="0" y="200"/>
                </a:lnTo>
                <a:lnTo>
                  <a:pt x="0" y="200"/>
                </a:lnTo>
                <a:lnTo>
                  <a:pt x="2" y="208"/>
                </a:lnTo>
                <a:lnTo>
                  <a:pt x="6" y="214"/>
                </a:lnTo>
                <a:lnTo>
                  <a:pt x="92" y="300"/>
                </a:lnTo>
                <a:lnTo>
                  <a:pt x="92" y="300"/>
                </a:lnTo>
                <a:lnTo>
                  <a:pt x="94" y="304"/>
                </a:lnTo>
                <a:lnTo>
                  <a:pt x="94" y="304"/>
                </a:lnTo>
                <a:lnTo>
                  <a:pt x="98" y="306"/>
                </a:lnTo>
                <a:lnTo>
                  <a:pt x="124" y="332"/>
                </a:lnTo>
                <a:lnTo>
                  <a:pt x="124" y="332"/>
                </a:lnTo>
                <a:lnTo>
                  <a:pt x="134" y="342"/>
                </a:lnTo>
                <a:lnTo>
                  <a:pt x="174" y="304"/>
                </a:lnTo>
                <a:lnTo>
                  <a:pt x="174" y="304"/>
                </a:lnTo>
                <a:lnTo>
                  <a:pt x="174" y="304"/>
                </a:lnTo>
                <a:lnTo>
                  <a:pt x="182" y="294"/>
                </a:lnTo>
                <a:lnTo>
                  <a:pt x="186" y="284"/>
                </a:lnTo>
                <a:lnTo>
                  <a:pt x="190" y="274"/>
                </a:lnTo>
                <a:lnTo>
                  <a:pt x="190" y="264"/>
                </a:lnTo>
                <a:lnTo>
                  <a:pt x="190" y="252"/>
                </a:lnTo>
                <a:lnTo>
                  <a:pt x="186" y="242"/>
                </a:lnTo>
                <a:lnTo>
                  <a:pt x="182" y="232"/>
                </a:lnTo>
                <a:lnTo>
                  <a:pt x="174" y="224"/>
                </a:lnTo>
                <a:lnTo>
                  <a:pt x="174" y="224"/>
                </a:lnTo>
                <a:lnTo>
                  <a:pt x="162" y="214"/>
                </a:lnTo>
                <a:lnTo>
                  <a:pt x="148" y="208"/>
                </a:lnTo>
                <a:lnTo>
                  <a:pt x="132" y="208"/>
                </a:lnTo>
                <a:lnTo>
                  <a:pt x="118" y="210"/>
                </a:lnTo>
                <a:lnTo>
                  <a:pt x="78" y="170"/>
                </a:lnTo>
                <a:lnTo>
                  <a:pt x="78" y="170"/>
                </a:lnTo>
                <a:lnTo>
                  <a:pt x="70" y="166"/>
                </a:lnTo>
                <a:lnTo>
                  <a:pt x="64" y="164"/>
                </a:lnTo>
                <a:lnTo>
                  <a:pt x="56" y="166"/>
                </a:lnTo>
                <a:lnTo>
                  <a:pt x="48" y="170"/>
                </a:lnTo>
                <a:lnTo>
                  <a:pt x="48" y="170"/>
                </a:lnTo>
                <a:lnTo>
                  <a:pt x="44" y="176"/>
                </a:lnTo>
                <a:lnTo>
                  <a:pt x="44" y="184"/>
                </a:lnTo>
                <a:lnTo>
                  <a:pt x="44" y="192"/>
                </a:lnTo>
                <a:lnTo>
                  <a:pt x="48" y="198"/>
                </a:lnTo>
                <a:lnTo>
                  <a:pt x="86" y="234"/>
                </a:lnTo>
                <a:lnTo>
                  <a:pt x="86" y="234"/>
                </a:lnTo>
                <a:lnTo>
                  <a:pt x="80" y="246"/>
                </a:lnTo>
                <a:lnTo>
                  <a:pt x="40" y="206"/>
                </a:lnTo>
                <a:lnTo>
                  <a:pt x="40" y="206"/>
                </a:lnTo>
                <a:lnTo>
                  <a:pt x="36" y="202"/>
                </a:lnTo>
                <a:lnTo>
                  <a:pt x="34" y="196"/>
                </a:lnTo>
                <a:lnTo>
                  <a:pt x="32" y="190"/>
                </a:lnTo>
                <a:lnTo>
                  <a:pt x="32" y="184"/>
                </a:lnTo>
                <a:lnTo>
                  <a:pt x="32" y="184"/>
                </a:lnTo>
                <a:lnTo>
                  <a:pt x="32" y="178"/>
                </a:lnTo>
                <a:lnTo>
                  <a:pt x="34" y="172"/>
                </a:lnTo>
                <a:lnTo>
                  <a:pt x="36" y="166"/>
                </a:lnTo>
                <a:lnTo>
                  <a:pt x="40" y="160"/>
                </a:lnTo>
                <a:lnTo>
                  <a:pt x="40" y="160"/>
                </a:lnTo>
                <a:lnTo>
                  <a:pt x="40" y="160"/>
                </a:lnTo>
                <a:lnTo>
                  <a:pt x="40" y="118"/>
                </a:lnTo>
                <a:lnTo>
                  <a:pt x="40" y="118"/>
                </a:lnTo>
                <a:lnTo>
                  <a:pt x="40" y="110"/>
                </a:lnTo>
                <a:lnTo>
                  <a:pt x="34" y="102"/>
                </a:lnTo>
                <a:lnTo>
                  <a:pt x="28" y="98"/>
                </a:lnTo>
                <a:lnTo>
                  <a:pt x="20" y="96"/>
                </a:lnTo>
                <a:lnTo>
                  <a:pt x="20" y="96"/>
                </a:lnTo>
                <a:lnTo>
                  <a:pt x="12" y="98"/>
                </a:lnTo>
                <a:lnTo>
                  <a:pt x="6" y="102"/>
                </a:lnTo>
                <a:lnTo>
                  <a:pt x="2" y="110"/>
                </a:lnTo>
                <a:lnTo>
                  <a:pt x="0" y="118"/>
                </a:lnTo>
                <a:lnTo>
                  <a:pt x="0" y="118"/>
                </a:lnTo>
                <a:close/>
                <a:moveTo>
                  <a:pt x="86" y="160"/>
                </a:moveTo>
                <a:lnTo>
                  <a:pt x="88" y="162"/>
                </a:lnTo>
                <a:lnTo>
                  <a:pt x="88" y="118"/>
                </a:lnTo>
                <a:lnTo>
                  <a:pt x="88" y="118"/>
                </a:lnTo>
                <a:lnTo>
                  <a:pt x="86" y="112"/>
                </a:lnTo>
                <a:lnTo>
                  <a:pt x="84" y="106"/>
                </a:lnTo>
                <a:lnTo>
                  <a:pt x="80" y="102"/>
                </a:lnTo>
                <a:lnTo>
                  <a:pt x="76" y="98"/>
                </a:lnTo>
                <a:lnTo>
                  <a:pt x="76" y="154"/>
                </a:lnTo>
                <a:lnTo>
                  <a:pt x="76" y="154"/>
                </a:lnTo>
                <a:lnTo>
                  <a:pt x="80" y="156"/>
                </a:lnTo>
                <a:lnTo>
                  <a:pt x="86" y="160"/>
                </a:lnTo>
                <a:lnTo>
                  <a:pt x="86" y="1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10187661" y="3112892"/>
            <a:ext cx="442742" cy="505688"/>
            <a:chOff x="-433530" y="5223727"/>
            <a:chExt cx="2554360" cy="4215468"/>
          </a:xfrm>
        </p:grpSpPr>
        <p:sp>
          <p:nvSpPr>
            <p:cNvPr id="87" name="Pie 86"/>
            <p:cNvSpPr/>
            <p:nvPr/>
          </p:nvSpPr>
          <p:spPr>
            <a:xfrm rot="5655277">
              <a:off x="-131072" y="7187294"/>
              <a:ext cx="1949443" cy="2554360"/>
            </a:xfrm>
            <a:prstGeom prst="pie">
              <a:avLst>
                <a:gd name="adj1" fmla="val 5167214"/>
                <a:gd name="adj2" fmla="val 158871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05267" y="5223727"/>
              <a:ext cx="593890" cy="23938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-142190" y="5724382"/>
              <a:ext cx="1912933" cy="5919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1031699" y="2674358"/>
            <a:ext cx="756128" cy="403852"/>
            <a:chOff x="581193" y="4839043"/>
            <a:chExt cx="1178252" cy="909275"/>
          </a:xfrm>
        </p:grpSpPr>
        <p:sp>
          <p:nvSpPr>
            <p:cNvPr id="91" name="Rectangle 90"/>
            <p:cNvSpPr/>
            <p:nvPr/>
          </p:nvSpPr>
          <p:spPr>
            <a:xfrm>
              <a:off x="581193" y="5457594"/>
              <a:ext cx="308532" cy="2907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009838" y="5453818"/>
              <a:ext cx="308532" cy="2907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450913" y="5457594"/>
              <a:ext cx="308532" cy="2907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009114" y="4839043"/>
              <a:ext cx="308532" cy="2907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sp>
          <p:nvSpPr>
            <p:cNvPr id="95" name="Cross 94"/>
            <p:cNvSpPr/>
            <p:nvPr/>
          </p:nvSpPr>
          <p:spPr>
            <a:xfrm>
              <a:off x="1087684" y="4908426"/>
              <a:ext cx="151394" cy="151392"/>
            </a:xfrm>
            <a:prstGeom prst="plus">
              <a:avLst>
                <a:gd name="adj" fmla="val 37583"/>
              </a:avLst>
            </a:prstGeom>
            <a:solidFill>
              <a:srgbClr val="DFE6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  <p:cxnSp>
          <p:nvCxnSpPr>
            <p:cNvPr id="96" name="Elbow Connector 95"/>
            <p:cNvCxnSpPr>
              <a:stCxn id="94" idx="2"/>
              <a:endCxn id="91" idx="0"/>
            </p:cNvCxnSpPr>
            <p:nvPr/>
          </p:nvCxnSpPr>
          <p:spPr>
            <a:xfrm rot="5400000">
              <a:off x="785506" y="5079720"/>
              <a:ext cx="327827" cy="427921"/>
            </a:xfrm>
            <a:prstGeom prst="bentConnector3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94" idx="2"/>
              <a:endCxn id="93" idx="0"/>
            </p:cNvCxnSpPr>
            <p:nvPr/>
          </p:nvCxnSpPr>
          <p:spPr>
            <a:xfrm rot="16200000" flipH="1">
              <a:off x="1220366" y="5072782"/>
              <a:ext cx="327827" cy="441799"/>
            </a:xfrm>
            <a:prstGeom prst="bentConnector3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97"/>
            <p:cNvCxnSpPr>
              <a:stCxn id="94" idx="2"/>
              <a:endCxn id="92" idx="0"/>
            </p:cNvCxnSpPr>
            <p:nvPr/>
          </p:nvCxnSpPr>
          <p:spPr>
            <a:xfrm rot="16200000" flipH="1">
              <a:off x="1001719" y="5291428"/>
              <a:ext cx="324051" cy="723"/>
            </a:xfrm>
            <a:prstGeom prst="bentConnector3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10760529" y="3121564"/>
            <a:ext cx="1386676" cy="1332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Dedičské konanie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9695949" y="3237373"/>
            <a:ext cx="616396" cy="1374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Úmrtie blízkej osoby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9763661" y="2572843"/>
            <a:ext cx="1062538" cy="1277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Starostlivosť o dieťa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603610" y="3586476"/>
            <a:ext cx="996642" cy="1277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Rozvod manželstva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721359" y="2672718"/>
            <a:ext cx="996642" cy="1277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Narodenie dieťaťa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729114" y="2983769"/>
            <a:ext cx="947657" cy="1361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800" i="1" dirty="0">
                <a:solidFill>
                  <a:schemeClr val="accent4"/>
                </a:solidFill>
                <a:latin typeface="+mj-lt"/>
              </a:rPr>
              <a:t>Uzavretie manželstva</a:t>
            </a:r>
          </a:p>
        </p:txBody>
      </p:sp>
      <p:sp>
        <p:nvSpPr>
          <p:cNvPr id="105" name="Freeform 104"/>
          <p:cNvSpPr/>
          <p:nvPr/>
        </p:nvSpPr>
        <p:spPr>
          <a:xfrm>
            <a:off x="7015347" y="2707332"/>
            <a:ext cx="4088894" cy="1016863"/>
          </a:xfrm>
          <a:custGeom>
            <a:avLst/>
            <a:gdLst>
              <a:gd name="connsiteX0" fmla="*/ 0 w 3987800"/>
              <a:gd name="connsiteY0" fmla="*/ 1409700 h 1432919"/>
              <a:gd name="connsiteX1" fmla="*/ 508000 w 3987800"/>
              <a:gd name="connsiteY1" fmla="*/ 1409700 h 1432919"/>
              <a:gd name="connsiteX2" fmla="*/ 927100 w 3987800"/>
              <a:gd name="connsiteY2" fmla="*/ 1168400 h 1432919"/>
              <a:gd name="connsiteX3" fmla="*/ 1765300 w 3987800"/>
              <a:gd name="connsiteY3" fmla="*/ 1206500 h 1432919"/>
              <a:gd name="connsiteX4" fmla="*/ 2527300 w 3987800"/>
              <a:gd name="connsiteY4" fmla="*/ 584200 h 1432919"/>
              <a:gd name="connsiteX5" fmla="*/ 3213100 w 3987800"/>
              <a:gd name="connsiteY5" fmla="*/ 381000 h 1432919"/>
              <a:gd name="connsiteX6" fmla="*/ 3987800 w 3987800"/>
              <a:gd name="connsiteY6" fmla="*/ 0 h 1432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7800" h="1432919">
                <a:moveTo>
                  <a:pt x="0" y="1409700"/>
                </a:moveTo>
                <a:cubicBezTo>
                  <a:pt x="176741" y="1429808"/>
                  <a:pt x="353483" y="1449917"/>
                  <a:pt x="508000" y="1409700"/>
                </a:cubicBezTo>
                <a:cubicBezTo>
                  <a:pt x="662517" y="1369483"/>
                  <a:pt x="717550" y="1202267"/>
                  <a:pt x="927100" y="1168400"/>
                </a:cubicBezTo>
                <a:cubicBezTo>
                  <a:pt x="1136650" y="1134533"/>
                  <a:pt x="1498600" y="1303867"/>
                  <a:pt x="1765300" y="1206500"/>
                </a:cubicBezTo>
                <a:cubicBezTo>
                  <a:pt x="2032000" y="1109133"/>
                  <a:pt x="2286000" y="721783"/>
                  <a:pt x="2527300" y="584200"/>
                </a:cubicBezTo>
                <a:cubicBezTo>
                  <a:pt x="2768600" y="446617"/>
                  <a:pt x="2969683" y="478367"/>
                  <a:pt x="3213100" y="381000"/>
                </a:cubicBezTo>
                <a:cubicBezTo>
                  <a:pt x="3456517" y="283633"/>
                  <a:pt x="3722158" y="141816"/>
                  <a:pt x="3987800" y="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6875187" y="3637484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7906989" y="3457315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8910968" y="3457315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9574972" y="3033673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10291526" y="2906553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10980733" y="2645330"/>
            <a:ext cx="163313" cy="13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>
              <a:latin typeface="+mj-lt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6128210" y="3967259"/>
            <a:ext cx="3544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9670202" y="3302270"/>
            <a:ext cx="2525452" cy="6643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Picture 3" descr="C:\Users\896632\Desktop\sketch_arrow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63216" flipV="1">
            <a:off x="7001812" y="3892752"/>
            <a:ext cx="690263" cy="31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TextBox 114"/>
          <p:cNvSpPr txBox="1"/>
          <p:nvPr/>
        </p:nvSpPr>
        <p:spPr>
          <a:xfrm rot="1756318">
            <a:off x="6979046" y="3912676"/>
            <a:ext cx="1127650" cy="175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príklad</a:t>
            </a:r>
          </a:p>
        </p:txBody>
      </p:sp>
      <p:cxnSp>
        <p:nvCxnSpPr>
          <p:cNvPr id="116" name="Straight Arrow Connector 115"/>
          <p:cNvCxnSpPr>
            <a:stCxn id="64" idx="3"/>
            <a:endCxn id="65" idx="1"/>
          </p:cNvCxnSpPr>
          <p:nvPr/>
        </p:nvCxnSpPr>
        <p:spPr>
          <a:xfrm>
            <a:off x="10255015" y="4953055"/>
            <a:ext cx="24315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9326329" y="5379256"/>
            <a:ext cx="455625" cy="274613"/>
            <a:chOff x="8250039" y="7987721"/>
            <a:chExt cx="705176" cy="512565"/>
          </a:xfrm>
          <a:solidFill>
            <a:schemeClr val="bg1"/>
          </a:solidFill>
        </p:grpSpPr>
        <p:grpSp>
          <p:nvGrpSpPr>
            <p:cNvPr id="118" name="Group 117"/>
            <p:cNvGrpSpPr/>
            <p:nvPr/>
          </p:nvGrpSpPr>
          <p:grpSpPr>
            <a:xfrm>
              <a:off x="8250039" y="7987721"/>
              <a:ext cx="705176" cy="512565"/>
              <a:chOff x="-1993646" y="2459041"/>
              <a:chExt cx="3792933" cy="2756937"/>
            </a:xfrm>
            <a:grpFill/>
          </p:grpSpPr>
          <p:sp>
            <p:nvSpPr>
              <p:cNvPr id="121" name="Rounded Rectangle 120"/>
              <p:cNvSpPr/>
              <p:nvPr/>
            </p:nvSpPr>
            <p:spPr bwMode="ltGray">
              <a:xfrm>
                <a:off x="-1993646" y="2459041"/>
                <a:ext cx="3792933" cy="2316771"/>
              </a:xfrm>
              <a:prstGeom prst="roundRect">
                <a:avLst>
                  <a:gd name="adj" fmla="val 738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ltGray">
              <a:xfrm>
                <a:off x="-1838470" y="2586432"/>
                <a:ext cx="3516026" cy="1980129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 bwMode="ltGray">
              <a:xfrm>
                <a:off x="-330588" y="4839845"/>
                <a:ext cx="537693" cy="23054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 bwMode="ltGray">
              <a:xfrm>
                <a:off x="-1063598" y="5027433"/>
                <a:ext cx="1944219" cy="188545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 bwMode="ltGray">
              <a:xfrm>
                <a:off x="-1063600" y="5066473"/>
                <a:ext cx="1944216" cy="8547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19" name="Freeform 313"/>
            <p:cNvSpPr>
              <a:spLocks/>
            </p:cNvSpPr>
            <p:nvPr/>
          </p:nvSpPr>
          <p:spPr bwMode="auto">
            <a:xfrm flipH="1">
              <a:off x="8375745" y="8182682"/>
              <a:ext cx="131949" cy="229200"/>
            </a:xfrm>
            <a:custGeom>
              <a:avLst/>
              <a:gdLst>
                <a:gd name="T0" fmla="*/ 13344091 w 6132"/>
                <a:gd name="T1" fmla="*/ 10441401 h 16980"/>
                <a:gd name="T2" fmla="*/ 14439013 w 6132"/>
                <a:gd name="T3" fmla="*/ 10808942 h 16980"/>
                <a:gd name="T4" fmla="*/ 15478309 w 6132"/>
                <a:gd name="T5" fmla="*/ 11467619 h 16980"/>
                <a:gd name="T6" fmla="*/ 16450295 w 6132"/>
                <a:gd name="T7" fmla="*/ 12408541 h 16980"/>
                <a:gd name="T8" fmla="*/ 17214401 w 6132"/>
                <a:gd name="T9" fmla="*/ 13481773 h 16980"/>
                <a:gd name="T10" fmla="*/ 17709159 w 6132"/>
                <a:gd name="T11" fmla="*/ 14605004 h 16980"/>
                <a:gd name="T12" fmla="*/ 17937493 w 6132"/>
                <a:gd name="T13" fmla="*/ 15789994 h 16980"/>
                <a:gd name="T14" fmla="*/ 17922884 w 6132"/>
                <a:gd name="T15" fmla="*/ 28795453 h 16980"/>
                <a:gd name="T16" fmla="*/ 17720901 w 6132"/>
                <a:gd name="T17" fmla="*/ 29724608 h 16980"/>
                <a:gd name="T18" fmla="*/ 17322724 w 6132"/>
                <a:gd name="T19" fmla="*/ 30571448 h 16980"/>
                <a:gd name="T20" fmla="*/ 16731329 w 6132"/>
                <a:gd name="T21" fmla="*/ 31344758 h 16980"/>
                <a:gd name="T22" fmla="*/ 15970146 w 6132"/>
                <a:gd name="T23" fmla="*/ 32000508 h 16980"/>
                <a:gd name="T24" fmla="*/ 15062602 w 6132"/>
                <a:gd name="T25" fmla="*/ 32509198 h 16980"/>
                <a:gd name="T26" fmla="*/ 14014483 w 6132"/>
                <a:gd name="T27" fmla="*/ 32867899 h 16980"/>
                <a:gd name="T28" fmla="*/ 4168927 w 6132"/>
                <a:gd name="T29" fmla="*/ 32935519 h 16980"/>
                <a:gd name="T30" fmla="*/ 3003722 w 6132"/>
                <a:gd name="T31" fmla="*/ 32515054 h 16980"/>
                <a:gd name="T32" fmla="*/ 2104943 w 6132"/>
                <a:gd name="T33" fmla="*/ 32053432 h 16980"/>
                <a:gd name="T34" fmla="*/ 1334994 w 6132"/>
                <a:gd name="T35" fmla="*/ 31503585 h 16980"/>
                <a:gd name="T36" fmla="*/ 723146 w 6132"/>
                <a:gd name="T37" fmla="*/ 30883136 h 16980"/>
                <a:gd name="T38" fmla="*/ 295697 w 6132"/>
                <a:gd name="T39" fmla="*/ 30230369 h 16980"/>
                <a:gd name="T40" fmla="*/ 55622 w 6132"/>
                <a:gd name="T41" fmla="*/ 29542302 h 16980"/>
                <a:gd name="T42" fmla="*/ 2922 w 6132"/>
                <a:gd name="T43" fmla="*/ 16034064 h 16980"/>
                <a:gd name="T44" fmla="*/ 166867 w 6132"/>
                <a:gd name="T45" fmla="*/ 14637376 h 16980"/>
                <a:gd name="T46" fmla="*/ 608925 w 6132"/>
                <a:gd name="T47" fmla="*/ 13408297 h 16980"/>
                <a:gd name="T48" fmla="*/ 1326228 w 6132"/>
                <a:gd name="T49" fmla="*/ 12352689 h 16980"/>
                <a:gd name="T50" fmla="*/ 2309902 w 6132"/>
                <a:gd name="T51" fmla="*/ 11479386 h 16980"/>
                <a:gd name="T52" fmla="*/ 3495559 w 6132"/>
                <a:gd name="T53" fmla="*/ 10853081 h 16980"/>
                <a:gd name="T54" fmla="*/ 4889097 w 6132"/>
                <a:gd name="T55" fmla="*/ 10479630 h 16980"/>
                <a:gd name="T56" fmla="*/ 6475906 w 6132"/>
                <a:gd name="T57" fmla="*/ 10356104 h 16980"/>
                <a:gd name="T58" fmla="*/ 6768627 w 6132"/>
                <a:gd name="T59" fmla="*/ 10332625 h 16980"/>
                <a:gd name="T60" fmla="*/ 7661564 w 6132"/>
                <a:gd name="T61" fmla="*/ 10323786 h 16980"/>
                <a:gd name="T62" fmla="*/ 7863602 w 6132"/>
                <a:gd name="T63" fmla="*/ 10085627 h 16980"/>
                <a:gd name="T64" fmla="*/ 7032131 w 6132"/>
                <a:gd name="T65" fmla="*/ 9768029 h 16980"/>
                <a:gd name="T66" fmla="*/ 6197794 w 6132"/>
                <a:gd name="T67" fmla="*/ 9285801 h 16980"/>
                <a:gd name="T68" fmla="*/ 5471726 w 6132"/>
                <a:gd name="T69" fmla="*/ 8674191 h 16980"/>
                <a:gd name="T70" fmla="*/ 4859825 w 6132"/>
                <a:gd name="T71" fmla="*/ 7936181 h 16980"/>
                <a:gd name="T72" fmla="*/ 4409002 w 6132"/>
                <a:gd name="T73" fmla="*/ 7115803 h 16980"/>
                <a:gd name="T74" fmla="*/ 4122070 w 6132"/>
                <a:gd name="T75" fmla="*/ 6242499 h 16980"/>
                <a:gd name="T76" fmla="*/ 4002059 w 6132"/>
                <a:gd name="T77" fmla="*/ 5304506 h 16980"/>
                <a:gd name="T78" fmla="*/ 4069369 w 6132"/>
                <a:gd name="T79" fmla="*/ 4195974 h 16980"/>
                <a:gd name="T80" fmla="*/ 4370910 w 6132"/>
                <a:gd name="T81" fmla="*/ 3140364 h 16980"/>
                <a:gd name="T82" fmla="*/ 4906682 w 6132"/>
                <a:gd name="T83" fmla="*/ 2181765 h 16980"/>
                <a:gd name="T84" fmla="*/ 5679553 w 6132"/>
                <a:gd name="T85" fmla="*/ 1317301 h 16980"/>
                <a:gd name="T86" fmla="*/ 6578332 w 6132"/>
                <a:gd name="T87" fmla="*/ 643928 h 16980"/>
                <a:gd name="T88" fmla="*/ 7576670 w 6132"/>
                <a:gd name="T89" fmla="*/ 208768 h 16980"/>
                <a:gd name="T90" fmla="*/ 8671588 w 6132"/>
                <a:gd name="T91" fmla="*/ 11767 h 16980"/>
                <a:gd name="T92" fmla="*/ 9825105 w 6132"/>
                <a:gd name="T93" fmla="*/ 52924 h 16980"/>
                <a:gd name="T94" fmla="*/ 10893673 w 6132"/>
                <a:gd name="T95" fmla="*/ 326384 h 16980"/>
                <a:gd name="T96" fmla="*/ 11865659 w 6132"/>
                <a:gd name="T97" fmla="*/ 843912 h 16980"/>
                <a:gd name="T98" fmla="*/ 12743931 w 6132"/>
                <a:gd name="T99" fmla="*/ 1593689 h 16980"/>
                <a:gd name="T100" fmla="*/ 13431908 w 6132"/>
                <a:gd name="T101" fmla="*/ 2490525 h 16980"/>
                <a:gd name="T102" fmla="*/ 13891551 w 6132"/>
                <a:gd name="T103" fmla="*/ 3481443 h 16980"/>
                <a:gd name="T104" fmla="*/ 14111119 w 6132"/>
                <a:gd name="T105" fmla="*/ 4572353 h 16980"/>
                <a:gd name="T106" fmla="*/ 14105275 w 6132"/>
                <a:gd name="T107" fmla="*/ 5636746 h 16980"/>
                <a:gd name="T108" fmla="*/ 13912057 w 6132"/>
                <a:gd name="T109" fmla="*/ 6586506 h 16980"/>
                <a:gd name="T110" fmla="*/ 13537309 w 6132"/>
                <a:gd name="T111" fmla="*/ 7471577 h 16980"/>
                <a:gd name="T112" fmla="*/ 12972265 w 6132"/>
                <a:gd name="T113" fmla="*/ 8303722 h 16980"/>
                <a:gd name="T114" fmla="*/ 12272601 w 6132"/>
                <a:gd name="T115" fmla="*/ 9015324 h 16980"/>
                <a:gd name="T116" fmla="*/ 11473326 w 6132"/>
                <a:gd name="T117" fmla="*/ 9562188 h 16980"/>
                <a:gd name="T118" fmla="*/ 10571626 w 6132"/>
                <a:gd name="T119" fmla="*/ 9941550 h 16980"/>
                <a:gd name="T120" fmla="*/ 10147098 w 6132"/>
                <a:gd name="T121" fmla="*/ 10232633 h 169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32"/>
                <a:gd name="T184" fmla="*/ 0 h 16980"/>
                <a:gd name="T185" fmla="*/ 6132 w 6132"/>
                <a:gd name="T186" fmla="*/ 16980 h 16980"/>
                <a:gd name="connsiteX0" fmla="*/ 5675 w 10000"/>
                <a:gd name="connsiteY0" fmla="*/ 2074 h 10000"/>
                <a:gd name="connsiteX1" fmla="*/ 6937 w 10000"/>
                <a:gd name="connsiteY1" fmla="*/ 2074 h 10000"/>
                <a:gd name="connsiteX2" fmla="*/ 7009 w 10000"/>
                <a:gd name="connsiteY2" fmla="*/ 2074 h 10000"/>
                <a:gd name="connsiteX3" fmla="*/ 7081 w 10000"/>
                <a:gd name="connsiteY3" fmla="*/ 2075 h 10000"/>
                <a:gd name="connsiteX4" fmla="*/ 7153 w 10000"/>
                <a:gd name="connsiteY4" fmla="*/ 2077 h 10000"/>
                <a:gd name="connsiteX5" fmla="*/ 7223 w 10000"/>
                <a:gd name="connsiteY5" fmla="*/ 2080 h 10000"/>
                <a:gd name="connsiteX6" fmla="*/ 7295 w 10000"/>
                <a:gd name="connsiteY6" fmla="*/ 2082 h 10000"/>
                <a:gd name="connsiteX7" fmla="*/ 7363 w 10000"/>
                <a:gd name="connsiteY7" fmla="*/ 2087 h 10000"/>
                <a:gd name="connsiteX8" fmla="*/ 7433 w 10000"/>
                <a:gd name="connsiteY8" fmla="*/ 2091 h 10000"/>
                <a:gd name="connsiteX9" fmla="*/ 7503 w 10000"/>
                <a:gd name="connsiteY9" fmla="*/ 2097 h 10000"/>
                <a:gd name="connsiteX10" fmla="*/ 7572 w 10000"/>
                <a:gd name="connsiteY10" fmla="*/ 2102 h 10000"/>
                <a:gd name="connsiteX11" fmla="*/ 7640 w 10000"/>
                <a:gd name="connsiteY11" fmla="*/ 2110 h 10000"/>
                <a:gd name="connsiteX12" fmla="*/ 7709 w 10000"/>
                <a:gd name="connsiteY12" fmla="*/ 2117 h 10000"/>
                <a:gd name="connsiteX13" fmla="*/ 7777 w 10000"/>
                <a:gd name="connsiteY13" fmla="*/ 2125 h 10000"/>
                <a:gd name="connsiteX14" fmla="*/ 7842 w 10000"/>
                <a:gd name="connsiteY14" fmla="*/ 2134 h 10000"/>
                <a:gd name="connsiteX15" fmla="*/ 7911 w 10000"/>
                <a:gd name="connsiteY15" fmla="*/ 2144 h 10000"/>
                <a:gd name="connsiteX16" fmla="*/ 7978 w 10000"/>
                <a:gd name="connsiteY16" fmla="*/ 2154 h 10000"/>
                <a:gd name="connsiteX17" fmla="*/ 8043 w 10000"/>
                <a:gd name="connsiteY17" fmla="*/ 2165 h 10000"/>
                <a:gd name="connsiteX18" fmla="*/ 8110 w 10000"/>
                <a:gd name="connsiteY18" fmla="*/ 2177 h 10000"/>
                <a:gd name="connsiteX19" fmla="*/ 8175 w 10000"/>
                <a:gd name="connsiteY19" fmla="*/ 2189 h 10000"/>
                <a:gd name="connsiteX20" fmla="*/ 8239 w 10000"/>
                <a:gd name="connsiteY20" fmla="*/ 2202 h 10000"/>
                <a:gd name="connsiteX21" fmla="*/ 8306 w 10000"/>
                <a:gd name="connsiteY21" fmla="*/ 2216 h 10000"/>
                <a:gd name="connsiteX22" fmla="*/ 8369 w 10000"/>
                <a:gd name="connsiteY22" fmla="*/ 2231 h 10000"/>
                <a:gd name="connsiteX23" fmla="*/ 8433 w 10000"/>
                <a:gd name="connsiteY23" fmla="*/ 2246 h 10000"/>
                <a:gd name="connsiteX24" fmla="*/ 8496 w 10000"/>
                <a:gd name="connsiteY24" fmla="*/ 2263 h 10000"/>
                <a:gd name="connsiteX25" fmla="*/ 8560 w 10000"/>
                <a:gd name="connsiteY25" fmla="*/ 2279 h 10000"/>
                <a:gd name="connsiteX26" fmla="*/ 8622 w 10000"/>
                <a:gd name="connsiteY26" fmla="*/ 2297 h 10000"/>
                <a:gd name="connsiteX27" fmla="*/ 8684 w 10000"/>
                <a:gd name="connsiteY27" fmla="*/ 2315 h 10000"/>
                <a:gd name="connsiteX28" fmla="*/ 8748 w 10000"/>
                <a:gd name="connsiteY28" fmla="*/ 2334 h 10000"/>
                <a:gd name="connsiteX29" fmla="*/ 8808 w 10000"/>
                <a:gd name="connsiteY29" fmla="*/ 2354 h 10000"/>
                <a:gd name="connsiteX30" fmla="*/ 8868 w 10000"/>
                <a:gd name="connsiteY30" fmla="*/ 2374 h 10000"/>
                <a:gd name="connsiteX31" fmla="*/ 8929 w 10000"/>
                <a:gd name="connsiteY31" fmla="*/ 2395 h 10000"/>
                <a:gd name="connsiteX32" fmla="*/ 8989 w 10000"/>
                <a:gd name="connsiteY32" fmla="*/ 2417 h 10000"/>
                <a:gd name="connsiteX33" fmla="*/ 9049 w 10000"/>
                <a:gd name="connsiteY33" fmla="*/ 2439 h 10000"/>
                <a:gd name="connsiteX34" fmla="*/ 9106 w 10000"/>
                <a:gd name="connsiteY34" fmla="*/ 2462 h 10000"/>
                <a:gd name="connsiteX35" fmla="*/ 9163 w 10000"/>
                <a:gd name="connsiteY35" fmla="*/ 2485 h 10000"/>
                <a:gd name="connsiteX36" fmla="*/ 9217 w 10000"/>
                <a:gd name="connsiteY36" fmla="*/ 2509 h 10000"/>
                <a:gd name="connsiteX37" fmla="*/ 9271 w 10000"/>
                <a:gd name="connsiteY37" fmla="*/ 2532 h 10000"/>
                <a:gd name="connsiteX38" fmla="*/ 9322 w 10000"/>
                <a:gd name="connsiteY38" fmla="*/ 2555 h 10000"/>
                <a:gd name="connsiteX39" fmla="*/ 9372 w 10000"/>
                <a:gd name="connsiteY39" fmla="*/ 2579 h 10000"/>
                <a:gd name="connsiteX40" fmla="*/ 9418 w 10000"/>
                <a:gd name="connsiteY40" fmla="*/ 2603 h 10000"/>
                <a:gd name="connsiteX41" fmla="*/ 9463 w 10000"/>
                <a:gd name="connsiteY41" fmla="*/ 2627 h 10000"/>
                <a:gd name="connsiteX42" fmla="*/ 9508 w 10000"/>
                <a:gd name="connsiteY42" fmla="*/ 2651 h 10000"/>
                <a:gd name="connsiteX43" fmla="*/ 9548 w 10000"/>
                <a:gd name="connsiteY43" fmla="*/ 2676 h 10000"/>
                <a:gd name="connsiteX44" fmla="*/ 9589 w 10000"/>
                <a:gd name="connsiteY44" fmla="*/ 2700 h 10000"/>
                <a:gd name="connsiteX45" fmla="*/ 9628 w 10000"/>
                <a:gd name="connsiteY45" fmla="*/ 2724 h 10000"/>
                <a:gd name="connsiteX46" fmla="*/ 9662 w 10000"/>
                <a:gd name="connsiteY46" fmla="*/ 2749 h 10000"/>
                <a:gd name="connsiteX47" fmla="*/ 9697 w 10000"/>
                <a:gd name="connsiteY47" fmla="*/ 2774 h 10000"/>
                <a:gd name="connsiteX48" fmla="*/ 9731 w 10000"/>
                <a:gd name="connsiteY48" fmla="*/ 2799 h 10000"/>
                <a:gd name="connsiteX49" fmla="*/ 9762 w 10000"/>
                <a:gd name="connsiteY49" fmla="*/ 2824 h 10000"/>
                <a:gd name="connsiteX50" fmla="*/ 9791 w 10000"/>
                <a:gd name="connsiteY50" fmla="*/ 2849 h 10000"/>
                <a:gd name="connsiteX51" fmla="*/ 9817 w 10000"/>
                <a:gd name="connsiteY51" fmla="*/ 2874 h 10000"/>
                <a:gd name="connsiteX52" fmla="*/ 9843 w 10000"/>
                <a:gd name="connsiteY52" fmla="*/ 2900 h 10000"/>
                <a:gd name="connsiteX53" fmla="*/ 9865 w 10000"/>
                <a:gd name="connsiteY53" fmla="*/ 2925 h 10000"/>
                <a:gd name="connsiteX54" fmla="*/ 9887 w 10000"/>
                <a:gd name="connsiteY54" fmla="*/ 2951 h 10000"/>
                <a:gd name="connsiteX55" fmla="*/ 9907 w 10000"/>
                <a:gd name="connsiteY55" fmla="*/ 2977 h 10000"/>
                <a:gd name="connsiteX56" fmla="*/ 9923 w 10000"/>
                <a:gd name="connsiteY56" fmla="*/ 3004 h 10000"/>
                <a:gd name="connsiteX57" fmla="*/ 9940 w 10000"/>
                <a:gd name="connsiteY57" fmla="*/ 3029 h 10000"/>
                <a:gd name="connsiteX58" fmla="*/ 9954 w 10000"/>
                <a:gd name="connsiteY58" fmla="*/ 3056 h 10000"/>
                <a:gd name="connsiteX59" fmla="*/ 9966 w 10000"/>
                <a:gd name="connsiteY59" fmla="*/ 3082 h 10000"/>
                <a:gd name="connsiteX60" fmla="*/ 9976 w 10000"/>
                <a:gd name="connsiteY60" fmla="*/ 3110 h 10000"/>
                <a:gd name="connsiteX61" fmla="*/ 9985 w 10000"/>
                <a:gd name="connsiteY61" fmla="*/ 3135 h 10000"/>
                <a:gd name="connsiteX62" fmla="*/ 9992 w 10000"/>
                <a:gd name="connsiteY62" fmla="*/ 3163 h 10000"/>
                <a:gd name="connsiteX63" fmla="*/ 9997 w 10000"/>
                <a:gd name="connsiteY63" fmla="*/ 3190 h 10000"/>
                <a:gd name="connsiteX64" fmla="*/ 9998 w 10000"/>
                <a:gd name="connsiteY64" fmla="*/ 3217 h 10000"/>
                <a:gd name="connsiteX65" fmla="*/ 10000 w 10000"/>
                <a:gd name="connsiteY65" fmla="*/ 3244 h 10000"/>
                <a:gd name="connsiteX66" fmla="*/ 10000 w 10000"/>
                <a:gd name="connsiteY66" fmla="*/ 5657 h 10000"/>
                <a:gd name="connsiteX67" fmla="*/ 10000 w 10000"/>
                <a:gd name="connsiteY67" fmla="*/ 5679 h 10000"/>
                <a:gd name="connsiteX68" fmla="*/ 9997 w 10000"/>
                <a:gd name="connsiteY68" fmla="*/ 5702 h 10000"/>
                <a:gd name="connsiteX69" fmla="*/ 9995 w 10000"/>
                <a:gd name="connsiteY69" fmla="*/ 5724 h 10000"/>
                <a:gd name="connsiteX70" fmla="*/ 9990 w 10000"/>
                <a:gd name="connsiteY70" fmla="*/ 5746 h 10000"/>
                <a:gd name="connsiteX71" fmla="*/ 9984 w 10000"/>
                <a:gd name="connsiteY71" fmla="*/ 5767 h 10000"/>
                <a:gd name="connsiteX72" fmla="*/ 9976 w 10000"/>
                <a:gd name="connsiteY72" fmla="*/ 5789 h 10000"/>
                <a:gd name="connsiteX73" fmla="*/ 9967 w 10000"/>
                <a:gd name="connsiteY73" fmla="*/ 5810 h 10000"/>
                <a:gd name="connsiteX74" fmla="*/ 9959 w 10000"/>
                <a:gd name="connsiteY74" fmla="*/ 5831 h 10000"/>
                <a:gd name="connsiteX75" fmla="*/ 9946 w 10000"/>
                <a:gd name="connsiteY75" fmla="*/ 5852 h 10000"/>
                <a:gd name="connsiteX76" fmla="*/ 9935 w 10000"/>
                <a:gd name="connsiteY76" fmla="*/ 5873 h 10000"/>
                <a:gd name="connsiteX77" fmla="*/ 9920 w 10000"/>
                <a:gd name="connsiteY77" fmla="*/ 5893 h 10000"/>
                <a:gd name="connsiteX78" fmla="*/ 9905 w 10000"/>
                <a:gd name="connsiteY78" fmla="*/ 5913 h 10000"/>
                <a:gd name="connsiteX79" fmla="*/ 9887 w 10000"/>
                <a:gd name="connsiteY79" fmla="*/ 5933 h 10000"/>
                <a:gd name="connsiteX80" fmla="*/ 9871 w 10000"/>
                <a:gd name="connsiteY80" fmla="*/ 5953 h 10000"/>
                <a:gd name="connsiteX81" fmla="*/ 9852 w 10000"/>
                <a:gd name="connsiteY81" fmla="*/ 5973 h 10000"/>
                <a:gd name="connsiteX82" fmla="*/ 9830 w 10000"/>
                <a:gd name="connsiteY82" fmla="*/ 5992 h 10000"/>
                <a:gd name="connsiteX83" fmla="*/ 9808 w 10000"/>
                <a:gd name="connsiteY83" fmla="*/ 6012 h 10000"/>
                <a:gd name="connsiteX84" fmla="*/ 9786 w 10000"/>
                <a:gd name="connsiteY84" fmla="*/ 6031 h 10000"/>
                <a:gd name="connsiteX85" fmla="*/ 9762 w 10000"/>
                <a:gd name="connsiteY85" fmla="*/ 6050 h 10000"/>
                <a:gd name="connsiteX86" fmla="*/ 9736 w 10000"/>
                <a:gd name="connsiteY86" fmla="*/ 6069 h 10000"/>
                <a:gd name="connsiteX87" fmla="*/ 9708 w 10000"/>
                <a:gd name="connsiteY87" fmla="*/ 6087 h 10000"/>
                <a:gd name="connsiteX88" fmla="*/ 9679 w 10000"/>
                <a:gd name="connsiteY88" fmla="*/ 6105 h 10000"/>
                <a:gd name="connsiteX89" fmla="*/ 9649 w 10000"/>
                <a:gd name="connsiteY89" fmla="*/ 6123 h 10000"/>
                <a:gd name="connsiteX90" fmla="*/ 9618 w 10000"/>
                <a:gd name="connsiteY90" fmla="*/ 6141 h 10000"/>
                <a:gd name="connsiteX91" fmla="*/ 9584 w 10000"/>
                <a:gd name="connsiteY91" fmla="*/ 6159 h 10000"/>
                <a:gd name="connsiteX92" fmla="*/ 9552 w 10000"/>
                <a:gd name="connsiteY92" fmla="*/ 6176 h 10000"/>
                <a:gd name="connsiteX93" fmla="*/ 9516 w 10000"/>
                <a:gd name="connsiteY93" fmla="*/ 6194 h 10000"/>
                <a:gd name="connsiteX94" fmla="*/ 9480 w 10000"/>
                <a:gd name="connsiteY94" fmla="*/ 6211 h 10000"/>
                <a:gd name="connsiteX95" fmla="*/ 9441 w 10000"/>
                <a:gd name="connsiteY95" fmla="*/ 6228 h 10000"/>
                <a:gd name="connsiteX96" fmla="*/ 9403 w 10000"/>
                <a:gd name="connsiteY96" fmla="*/ 6244 h 10000"/>
                <a:gd name="connsiteX97" fmla="*/ 9361 w 10000"/>
                <a:gd name="connsiteY97" fmla="*/ 6261 h 10000"/>
                <a:gd name="connsiteX98" fmla="*/ 9320 w 10000"/>
                <a:gd name="connsiteY98" fmla="*/ 6278 h 10000"/>
                <a:gd name="connsiteX99" fmla="*/ 9276 w 10000"/>
                <a:gd name="connsiteY99" fmla="*/ 6294 h 10000"/>
                <a:gd name="connsiteX100" fmla="*/ 9232 w 10000"/>
                <a:gd name="connsiteY100" fmla="*/ 6310 h 10000"/>
                <a:gd name="connsiteX101" fmla="*/ 9186 w 10000"/>
                <a:gd name="connsiteY101" fmla="*/ 6324 h 10000"/>
                <a:gd name="connsiteX102" fmla="*/ 9142 w 10000"/>
                <a:gd name="connsiteY102" fmla="*/ 6340 h 10000"/>
                <a:gd name="connsiteX103" fmla="*/ 9093 w 10000"/>
                <a:gd name="connsiteY103" fmla="*/ 6355 h 10000"/>
                <a:gd name="connsiteX104" fmla="*/ 9044 w 10000"/>
                <a:gd name="connsiteY104" fmla="*/ 6369 h 10000"/>
                <a:gd name="connsiteX105" fmla="*/ 8995 w 10000"/>
                <a:gd name="connsiteY105" fmla="*/ 6383 h 10000"/>
                <a:gd name="connsiteX106" fmla="*/ 8947 w 10000"/>
                <a:gd name="connsiteY106" fmla="*/ 6396 h 10000"/>
                <a:gd name="connsiteX107" fmla="*/ 8896 w 10000"/>
                <a:gd name="connsiteY107" fmla="*/ 6409 h 10000"/>
                <a:gd name="connsiteX108" fmla="*/ 8842 w 10000"/>
                <a:gd name="connsiteY108" fmla="*/ 6422 h 10000"/>
                <a:gd name="connsiteX109" fmla="*/ 8790 w 10000"/>
                <a:gd name="connsiteY109" fmla="*/ 6434 h 10000"/>
                <a:gd name="connsiteX110" fmla="*/ 8736 w 10000"/>
                <a:gd name="connsiteY110" fmla="*/ 6447 h 10000"/>
                <a:gd name="connsiteX111" fmla="*/ 8681 w 10000"/>
                <a:gd name="connsiteY111" fmla="*/ 6458 h 10000"/>
                <a:gd name="connsiteX112" fmla="*/ 8624 w 10000"/>
                <a:gd name="connsiteY112" fmla="*/ 6469 h 10000"/>
                <a:gd name="connsiteX113" fmla="*/ 8567 w 10000"/>
                <a:gd name="connsiteY113" fmla="*/ 6481 h 10000"/>
                <a:gd name="connsiteX114" fmla="*/ 8509 w 10000"/>
                <a:gd name="connsiteY114" fmla="*/ 6491 h 10000"/>
                <a:gd name="connsiteX115" fmla="*/ 8451 w 10000"/>
                <a:gd name="connsiteY115" fmla="*/ 6501 h 10000"/>
                <a:gd name="connsiteX116" fmla="*/ 8390 w 10000"/>
                <a:gd name="connsiteY116" fmla="*/ 6511 h 10000"/>
                <a:gd name="connsiteX117" fmla="*/ 8330 w 10000"/>
                <a:gd name="connsiteY117" fmla="*/ 6521 h 10000"/>
                <a:gd name="connsiteX118" fmla="*/ 8266 w 10000"/>
                <a:gd name="connsiteY118" fmla="*/ 6529 h 10000"/>
                <a:gd name="connsiteX119" fmla="*/ 8205 w 10000"/>
                <a:gd name="connsiteY119" fmla="*/ 6538 h 10000"/>
                <a:gd name="connsiteX120" fmla="*/ 8141 w 10000"/>
                <a:gd name="connsiteY120" fmla="*/ 6547 h 10000"/>
                <a:gd name="connsiteX121" fmla="*/ 8076 w 10000"/>
                <a:gd name="connsiteY121" fmla="*/ 6555 h 10000"/>
                <a:gd name="connsiteX122" fmla="*/ 8009 w 10000"/>
                <a:gd name="connsiteY122" fmla="*/ 6562 h 10000"/>
                <a:gd name="connsiteX123" fmla="*/ 7944 w 10000"/>
                <a:gd name="connsiteY123" fmla="*/ 6569 h 10000"/>
                <a:gd name="connsiteX124" fmla="*/ 7873 w 10000"/>
                <a:gd name="connsiteY124" fmla="*/ 6577 h 10000"/>
                <a:gd name="connsiteX125" fmla="*/ 7807 w 10000"/>
                <a:gd name="connsiteY125" fmla="*/ 6583 h 10000"/>
                <a:gd name="connsiteX126" fmla="*/ 7735 w 10000"/>
                <a:gd name="connsiteY126" fmla="*/ 6590 h 10000"/>
                <a:gd name="connsiteX127" fmla="*/ 7666 w 10000"/>
                <a:gd name="connsiteY127" fmla="*/ 6595 h 10000"/>
                <a:gd name="connsiteX128" fmla="*/ 7593 w 10000"/>
                <a:gd name="connsiteY128" fmla="*/ 6601 h 10000"/>
                <a:gd name="connsiteX129" fmla="*/ 7521 w 10000"/>
                <a:gd name="connsiteY129" fmla="*/ 6606 h 10000"/>
                <a:gd name="connsiteX130" fmla="*/ 7448 w 10000"/>
                <a:gd name="connsiteY130" fmla="*/ 6611 h 10000"/>
                <a:gd name="connsiteX131" fmla="*/ 2462 w 10000"/>
                <a:gd name="connsiteY131" fmla="*/ 10000 h 10000"/>
                <a:gd name="connsiteX132" fmla="*/ 2462 w 10000"/>
                <a:gd name="connsiteY132" fmla="*/ 6611 h 10000"/>
                <a:gd name="connsiteX133" fmla="*/ 2322 w 10000"/>
                <a:gd name="connsiteY133" fmla="*/ 6597 h 10000"/>
                <a:gd name="connsiteX134" fmla="*/ 2185 w 10000"/>
                <a:gd name="connsiteY134" fmla="*/ 6581 h 10000"/>
                <a:gd name="connsiteX135" fmla="*/ 2117 w 10000"/>
                <a:gd name="connsiteY135" fmla="*/ 6573 h 10000"/>
                <a:gd name="connsiteX136" fmla="*/ 2052 w 10000"/>
                <a:gd name="connsiteY136" fmla="*/ 6565 h 10000"/>
                <a:gd name="connsiteX137" fmla="*/ 1986 w 10000"/>
                <a:gd name="connsiteY137" fmla="*/ 6557 h 10000"/>
                <a:gd name="connsiteX138" fmla="*/ 1921 w 10000"/>
                <a:gd name="connsiteY138" fmla="*/ 6549 h 10000"/>
                <a:gd name="connsiteX139" fmla="*/ 1857 w 10000"/>
                <a:gd name="connsiteY139" fmla="*/ 6540 h 10000"/>
                <a:gd name="connsiteX140" fmla="*/ 1795 w 10000"/>
                <a:gd name="connsiteY140" fmla="*/ 6531 h 10000"/>
                <a:gd name="connsiteX141" fmla="*/ 1735 w 10000"/>
                <a:gd name="connsiteY141" fmla="*/ 6522 h 10000"/>
                <a:gd name="connsiteX142" fmla="*/ 1673 w 10000"/>
                <a:gd name="connsiteY142" fmla="*/ 6512 h 10000"/>
                <a:gd name="connsiteX143" fmla="*/ 1614 w 10000"/>
                <a:gd name="connsiteY143" fmla="*/ 6503 h 10000"/>
                <a:gd name="connsiteX144" fmla="*/ 1556 w 10000"/>
                <a:gd name="connsiteY144" fmla="*/ 6493 h 10000"/>
                <a:gd name="connsiteX145" fmla="*/ 1497 w 10000"/>
                <a:gd name="connsiteY145" fmla="*/ 6484 h 10000"/>
                <a:gd name="connsiteX146" fmla="*/ 1442 w 10000"/>
                <a:gd name="connsiteY146" fmla="*/ 6473 h 10000"/>
                <a:gd name="connsiteX147" fmla="*/ 1385 w 10000"/>
                <a:gd name="connsiteY147" fmla="*/ 6463 h 10000"/>
                <a:gd name="connsiteX148" fmla="*/ 1331 w 10000"/>
                <a:gd name="connsiteY148" fmla="*/ 6452 h 10000"/>
                <a:gd name="connsiteX149" fmla="*/ 1275 w 10000"/>
                <a:gd name="connsiteY149" fmla="*/ 6442 h 10000"/>
                <a:gd name="connsiteX150" fmla="*/ 1223 w 10000"/>
                <a:gd name="connsiteY150" fmla="*/ 6431 h 10000"/>
                <a:gd name="connsiteX151" fmla="*/ 1173 w 10000"/>
                <a:gd name="connsiteY151" fmla="*/ 6420 h 10000"/>
                <a:gd name="connsiteX152" fmla="*/ 1120 w 10000"/>
                <a:gd name="connsiteY152" fmla="*/ 6409 h 10000"/>
                <a:gd name="connsiteX153" fmla="*/ 1070 w 10000"/>
                <a:gd name="connsiteY153" fmla="*/ 6397 h 10000"/>
                <a:gd name="connsiteX154" fmla="*/ 1021 w 10000"/>
                <a:gd name="connsiteY154" fmla="*/ 6385 h 10000"/>
                <a:gd name="connsiteX155" fmla="*/ 972 w 10000"/>
                <a:gd name="connsiteY155" fmla="*/ 6373 h 10000"/>
                <a:gd name="connsiteX156" fmla="*/ 925 w 10000"/>
                <a:gd name="connsiteY156" fmla="*/ 6361 h 10000"/>
                <a:gd name="connsiteX157" fmla="*/ 879 w 10000"/>
                <a:gd name="connsiteY157" fmla="*/ 6349 h 10000"/>
                <a:gd name="connsiteX158" fmla="*/ 832 w 10000"/>
                <a:gd name="connsiteY158" fmla="*/ 6336 h 10000"/>
                <a:gd name="connsiteX159" fmla="*/ 789 w 10000"/>
                <a:gd name="connsiteY159" fmla="*/ 6323 h 10000"/>
                <a:gd name="connsiteX160" fmla="*/ 744 w 10000"/>
                <a:gd name="connsiteY160" fmla="*/ 6310 h 10000"/>
                <a:gd name="connsiteX161" fmla="*/ 703 w 10000"/>
                <a:gd name="connsiteY161" fmla="*/ 6296 h 10000"/>
                <a:gd name="connsiteX162" fmla="*/ 660 w 10000"/>
                <a:gd name="connsiteY162" fmla="*/ 6283 h 10000"/>
                <a:gd name="connsiteX163" fmla="*/ 620 w 10000"/>
                <a:gd name="connsiteY163" fmla="*/ 6270 h 10000"/>
                <a:gd name="connsiteX164" fmla="*/ 579 w 10000"/>
                <a:gd name="connsiteY164" fmla="*/ 6256 h 10000"/>
                <a:gd name="connsiteX165" fmla="*/ 541 w 10000"/>
                <a:gd name="connsiteY165" fmla="*/ 6242 h 10000"/>
                <a:gd name="connsiteX166" fmla="*/ 506 w 10000"/>
                <a:gd name="connsiteY166" fmla="*/ 6229 h 10000"/>
                <a:gd name="connsiteX167" fmla="*/ 471 w 10000"/>
                <a:gd name="connsiteY167" fmla="*/ 6214 h 10000"/>
                <a:gd name="connsiteX168" fmla="*/ 435 w 10000"/>
                <a:gd name="connsiteY168" fmla="*/ 6200 h 10000"/>
                <a:gd name="connsiteX169" fmla="*/ 403 w 10000"/>
                <a:gd name="connsiteY169" fmla="*/ 6186 h 10000"/>
                <a:gd name="connsiteX170" fmla="*/ 372 w 10000"/>
                <a:gd name="connsiteY170" fmla="*/ 6172 h 10000"/>
                <a:gd name="connsiteX171" fmla="*/ 341 w 10000"/>
                <a:gd name="connsiteY171" fmla="*/ 6157 h 10000"/>
                <a:gd name="connsiteX172" fmla="*/ 311 w 10000"/>
                <a:gd name="connsiteY172" fmla="*/ 6143 h 10000"/>
                <a:gd name="connsiteX173" fmla="*/ 284 w 10000"/>
                <a:gd name="connsiteY173" fmla="*/ 6129 h 10000"/>
                <a:gd name="connsiteX174" fmla="*/ 258 w 10000"/>
                <a:gd name="connsiteY174" fmla="*/ 6114 h 10000"/>
                <a:gd name="connsiteX175" fmla="*/ 232 w 10000"/>
                <a:gd name="connsiteY175" fmla="*/ 6100 h 10000"/>
                <a:gd name="connsiteX176" fmla="*/ 209 w 10000"/>
                <a:gd name="connsiteY176" fmla="*/ 6085 h 10000"/>
                <a:gd name="connsiteX177" fmla="*/ 186 w 10000"/>
                <a:gd name="connsiteY177" fmla="*/ 6070 h 10000"/>
                <a:gd name="connsiteX178" fmla="*/ 165 w 10000"/>
                <a:gd name="connsiteY178" fmla="*/ 6055 h 10000"/>
                <a:gd name="connsiteX179" fmla="*/ 145 w 10000"/>
                <a:gd name="connsiteY179" fmla="*/ 6040 h 10000"/>
                <a:gd name="connsiteX180" fmla="*/ 126 w 10000"/>
                <a:gd name="connsiteY180" fmla="*/ 6025 h 10000"/>
                <a:gd name="connsiteX181" fmla="*/ 109 w 10000"/>
                <a:gd name="connsiteY181" fmla="*/ 6010 h 10000"/>
                <a:gd name="connsiteX182" fmla="*/ 93 w 10000"/>
                <a:gd name="connsiteY182" fmla="*/ 5995 h 10000"/>
                <a:gd name="connsiteX183" fmla="*/ 78 w 10000"/>
                <a:gd name="connsiteY183" fmla="*/ 5979 h 10000"/>
                <a:gd name="connsiteX184" fmla="*/ 64 w 10000"/>
                <a:gd name="connsiteY184" fmla="*/ 5964 h 10000"/>
                <a:gd name="connsiteX185" fmla="*/ 52 w 10000"/>
                <a:gd name="connsiteY185" fmla="*/ 5948 h 10000"/>
                <a:gd name="connsiteX186" fmla="*/ 41 w 10000"/>
                <a:gd name="connsiteY186" fmla="*/ 5933 h 10000"/>
                <a:gd name="connsiteX187" fmla="*/ 31 w 10000"/>
                <a:gd name="connsiteY187" fmla="*/ 5917 h 10000"/>
                <a:gd name="connsiteX188" fmla="*/ 23 w 10000"/>
                <a:gd name="connsiteY188" fmla="*/ 5902 h 10000"/>
                <a:gd name="connsiteX189" fmla="*/ 15 w 10000"/>
                <a:gd name="connsiteY189" fmla="*/ 5886 h 10000"/>
                <a:gd name="connsiteX190" fmla="*/ 10 w 10000"/>
                <a:gd name="connsiteY190" fmla="*/ 5870 h 10000"/>
                <a:gd name="connsiteX191" fmla="*/ 5 w 10000"/>
                <a:gd name="connsiteY191" fmla="*/ 5854 h 10000"/>
                <a:gd name="connsiteX192" fmla="*/ 2 w 10000"/>
                <a:gd name="connsiteY192" fmla="*/ 5837 h 10000"/>
                <a:gd name="connsiteX193" fmla="*/ 0 w 10000"/>
                <a:gd name="connsiteY193" fmla="*/ 5822 h 10000"/>
                <a:gd name="connsiteX194" fmla="*/ 0 w 10000"/>
                <a:gd name="connsiteY194" fmla="*/ 5805 h 10000"/>
                <a:gd name="connsiteX195" fmla="*/ 0 w 10000"/>
                <a:gd name="connsiteY195" fmla="*/ 3244 h 10000"/>
                <a:gd name="connsiteX196" fmla="*/ 2 w 10000"/>
                <a:gd name="connsiteY196" fmla="*/ 3211 h 10000"/>
                <a:gd name="connsiteX197" fmla="*/ 3 w 10000"/>
                <a:gd name="connsiteY197" fmla="*/ 3179 h 10000"/>
                <a:gd name="connsiteX198" fmla="*/ 8 w 10000"/>
                <a:gd name="connsiteY198" fmla="*/ 3146 h 10000"/>
                <a:gd name="connsiteX199" fmla="*/ 15 w 10000"/>
                <a:gd name="connsiteY199" fmla="*/ 3114 h 10000"/>
                <a:gd name="connsiteX200" fmla="*/ 24 w 10000"/>
                <a:gd name="connsiteY200" fmla="*/ 3083 h 10000"/>
                <a:gd name="connsiteX201" fmla="*/ 34 w 10000"/>
                <a:gd name="connsiteY201" fmla="*/ 3052 h 10000"/>
                <a:gd name="connsiteX202" fmla="*/ 46 w 10000"/>
                <a:gd name="connsiteY202" fmla="*/ 3021 h 10000"/>
                <a:gd name="connsiteX203" fmla="*/ 60 w 10000"/>
                <a:gd name="connsiteY203" fmla="*/ 2991 h 10000"/>
                <a:gd name="connsiteX204" fmla="*/ 77 w 10000"/>
                <a:gd name="connsiteY204" fmla="*/ 2961 h 10000"/>
                <a:gd name="connsiteX205" fmla="*/ 93 w 10000"/>
                <a:gd name="connsiteY205" fmla="*/ 2932 h 10000"/>
                <a:gd name="connsiteX206" fmla="*/ 114 w 10000"/>
                <a:gd name="connsiteY206" fmla="*/ 2903 h 10000"/>
                <a:gd name="connsiteX207" fmla="*/ 135 w 10000"/>
                <a:gd name="connsiteY207" fmla="*/ 2874 h 10000"/>
                <a:gd name="connsiteX208" fmla="*/ 158 w 10000"/>
                <a:gd name="connsiteY208" fmla="*/ 2846 h 10000"/>
                <a:gd name="connsiteX209" fmla="*/ 183 w 10000"/>
                <a:gd name="connsiteY209" fmla="*/ 2818 h 10000"/>
                <a:gd name="connsiteX210" fmla="*/ 210 w 10000"/>
                <a:gd name="connsiteY210" fmla="*/ 2791 h 10000"/>
                <a:gd name="connsiteX211" fmla="*/ 240 w 10000"/>
                <a:gd name="connsiteY211" fmla="*/ 2764 h 10000"/>
                <a:gd name="connsiteX212" fmla="*/ 271 w 10000"/>
                <a:gd name="connsiteY212" fmla="*/ 2737 h 10000"/>
                <a:gd name="connsiteX213" fmla="*/ 305 w 10000"/>
                <a:gd name="connsiteY213" fmla="*/ 2711 h 10000"/>
                <a:gd name="connsiteX214" fmla="*/ 339 w 10000"/>
                <a:gd name="connsiteY214" fmla="*/ 2686 h 10000"/>
                <a:gd name="connsiteX215" fmla="*/ 375 w 10000"/>
                <a:gd name="connsiteY215" fmla="*/ 2661 h 10000"/>
                <a:gd name="connsiteX216" fmla="*/ 416 w 10000"/>
                <a:gd name="connsiteY216" fmla="*/ 2636 h 10000"/>
                <a:gd name="connsiteX217" fmla="*/ 455 w 10000"/>
                <a:gd name="connsiteY217" fmla="*/ 2612 h 10000"/>
                <a:gd name="connsiteX218" fmla="*/ 499 w 10000"/>
                <a:gd name="connsiteY218" fmla="*/ 2587 h 10000"/>
                <a:gd name="connsiteX219" fmla="*/ 541 w 10000"/>
                <a:gd name="connsiteY219" fmla="*/ 2564 h 10000"/>
                <a:gd name="connsiteX220" fmla="*/ 589 w 10000"/>
                <a:gd name="connsiteY220" fmla="*/ 2541 h 10000"/>
                <a:gd name="connsiteX221" fmla="*/ 638 w 10000"/>
                <a:gd name="connsiteY221" fmla="*/ 2518 h 10000"/>
                <a:gd name="connsiteX222" fmla="*/ 687 w 10000"/>
                <a:gd name="connsiteY222" fmla="*/ 2496 h 10000"/>
                <a:gd name="connsiteX223" fmla="*/ 739 w 10000"/>
                <a:gd name="connsiteY223" fmla="*/ 2474 h 10000"/>
                <a:gd name="connsiteX224" fmla="*/ 793 w 10000"/>
                <a:gd name="connsiteY224" fmla="*/ 2453 h 10000"/>
                <a:gd name="connsiteX225" fmla="*/ 848 w 10000"/>
                <a:gd name="connsiteY225" fmla="*/ 2432 h 10000"/>
                <a:gd name="connsiteX226" fmla="*/ 907 w 10000"/>
                <a:gd name="connsiteY226" fmla="*/ 2410 h 10000"/>
                <a:gd name="connsiteX227" fmla="*/ 965 w 10000"/>
                <a:gd name="connsiteY227" fmla="*/ 2390 h 10000"/>
                <a:gd name="connsiteX228" fmla="*/ 1026 w 10000"/>
                <a:gd name="connsiteY228" fmla="*/ 2370 h 10000"/>
                <a:gd name="connsiteX229" fmla="*/ 1089 w 10000"/>
                <a:gd name="connsiteY229" fmla="*/ 2352 h 10000"/>
                <a:gd name="connsiteX230" fmla="*/ 1153 w 10000"/>
                <a:gd name="connsiteY230" fmla="*/ 2334 h 10000"/>
                <a:gd name="connsiteX231" fmla="*/ 1218 w 10000"/>
                <a:gd name="connsiteY231" fmla="*/ 2316 h 10000"/>
                <a:gd name="connsiteX232" fmla="*/ 1287 w 10000"/>
                <a:gd name="connsiteY232" fmla="*/ 2299 h 10000"/>
                <a:gd name="connsiteX233" fmla="*/ 1354 w 10000"/>
                <a:gd name="connsiteY233" fmla="*/ 2283 h 10000"/>
                <a:gd name="connsiteX234" fmla="*/ 1424 w 10000"/>
                <a:gd name="connsiteY234" fmla="*/ 2267 h 10000"/>
                <a:gd name="connsiteX235" fmla="*/ 1494 w 10000"/>
                <a:gd name="connsiteY235" fmla="*/ 2251 h 10000"/>
                <a:gd name="connsiteX236" fmla="*/ 1567 w 10000"/>
                <a:gd name="connsiteY236" fmla="*/ 2237 h 10000"/>
                <a:gd name="connsiteX237" fmla="*/ 1639 w 10000"/>
                <a:gd name="connsiteY237" fmla="*/ 2223 h 10000"/>
                <a:gd name="connsiteX238" fmla="*/ 1716 w 10000"/>
                <a:gd name="connsiteY238" fmla="*/ 2210 h 10000"/>
                <a:gd name="connsiteX239" fmla="*/ 1792 w 10000"/>
                <a:gd name="connsiteY239" fmla="*/ 2197 h 10000"/>
                <a:gd name="connsiteX240" fmla="*/ 1869 w 10000"/>
                <a:gd name="connsiteY240" fmla="*/ 2186 h 10000"/>
                <a:gd name="connsiteX241" fmla="*/ 1947 w 10000"/>
                <a:gd name="connsiteY241" fmla="*/ 2174 h 10000"/>
                <a:gd name="connsiteX242" fmla="*/ 2029 w 10000"/>
                <a:gd name="connsiteY242" fmla="*/ 2163 h 10000"/>
                <a:gd name="connsiteX243" fmla="*/ 2110 w 10000"/>
                <a:gd name="connsiteY243" fmla="*/ 2153 h 10000"/>
                <a:gd name="connsiteX244" fmla="*/ 2193 w 10000"/>
                <a:gd name="connsiteY244" fmla="*/ 2144 h 10000"/>
                <a:gd name="connsiteX245" fmla="*/ 2278 w 10000"/>
                <a:gd name="connsiteY245" fmla="*/ 2134 h 10000"/>
                <a:gd name="connsiteX246" fmla="*/ 2365 w 10000"/>
                <a:gd name="connsiteY246" fmla="*/ 2126 h 10000"/>
                <a:gd name="connsiteX247" fmla="*/ 2451 w 10000"/>
                <a:gd name="connsiteY247" fmla="*/ 2118 h 10000"/>
                <a:gd name="connsiteX248" fmla="*/ 2541 w 10000"/>
                <a:gd name="connsiteY248" fmla="*/ 2111 h 10000"/>
                <a:gd name="connsiteX249" fmla="*/ 2632 w 10000"/>
                <a:gd name="connsiteY249" fmla="*/ 2105 h 10000"/>
                <a:gd name="connsiteX250" fmla="*/ 2723 w 10000"/>
                <a:gd name="connsiteY250" fmla="*/ 2099 h 10000"/>
                <a:gd name="connsiteX251" fmla="*/ 2815 w 10000"/>
                <a:gd name="connsiteY251" fmla="*/ 2093 h 10000"/>
                <a:gd name="connsiteX252" fmla="*/ 2911 w 10000"/>
                <a:gd name="connsiteY252" fmla="*/ 2089 h 10000"/>
                <a:gd name="connsiteX253" fmla="*/ 3006 w 10000"/>
                <a:gd name="connsiteY253" fmla="*/ 2085 h 10000"/>
                <a:gd name="connsiteX254" fmla="*/ 3102 w 10000"/>
                <a:gd name="connsiteY254" fmla="*/ 2081 h 10000"/>
                <a:gd name="connsiteX255" fmla="*/ 3201 w 10000"/>
                <a:gd name="connsiteY255" fmla="*/ 2079 h 10000"/>
                <a:gd name="connsiteX256" fmla="*/ 3301 w 10000"/>
                <a:gd name="connsiteY256" fmla="*/ 2077 h 10000"/>
                <a:gd name="connsiteX257" fmla="*/ 3402 w 10000"/>
                <a:gd name="connsiteY257" fmla="*/ 2075 h 10000"/>
                <a:gd name="connsiteX258" fmla="*/ 3505 w 10000"/>
                <a:gd name="connsiteY258" fmla="*/ 2074 h 10000"/>
                <a:gd name="connsiteX259" fmla="*/ 3607 w 10000"/>
                <a:gd name="connsiteY259" fmla="*/ 2074 h 10000"/>
                <a:gd name="connsiteX260" fmla="*/ 3617 w 10000"/>
                <a:gd name="connsiteY260" fmla="*/ 2071 h 10000"/>
                <a:gd name="connsiteX261" fmla="*/ 3627 w 10000"/>
                <a:gd name="connsiteY261" fmla="*/ 2069 h 10000"/>
                <a:gd name="connsiteX262" fmla="*/ 3637 w 10000"/>
                <a:gd name="connsiteY262" fmla="*/ 2069 h 10000"/>
                <a:gd name="connsiteX263" fmla="*/ 3648 w 10000"/>
                <a:gd name="connsiteY263" fmla="*/ 2068 h 10000"/>
                <a:gd name="connsiteX264" fmla="*/ 3658 w 10000"/>
                <a:gd name="connsiteY264" fmla="*/ 2068 h 10000"/>
                <a:gd name="connsiteX265" fmla="*/ 3671 w 10000"/>
                <a:gd name="connsiteY265" fmla="*/ 2068 h 10000"/>
                <a:gd name="connsiteX266" fmla="*/ 3687 w 10000"/>
                <a:gd name="connsiteY266" fmla="*/ 2068 h 10000"/>
                <a:gd name="connsiteX267" fmla="*/ 3708 w 10000"/>
                <a:gd name="connsiteY267" fmla="*/ 2068 h 10000"/>
                <a:gd name="connsiteX268" fmla="*/ 3770 w 10000"/>
                <a:gd name="connsiteY268" fmla="*/ 2069 h 10000"/>
                <a:gd name="connsiteX269" fmla="*/ 3837 w 10000"/>
                <a:gd name="connsiteY269" fmla="*/ 2071 h 10000"/>
                <a:gd name="connsiteX270" fmla="*/ 3902 w 10000"/>
                <a:gd name="connsiteY270" fmla="*/ 2071 h 10000"/>
                <a:gd name="connsiteX271" fmla="*/ 3971 w 10000"/>
                <a:gd name="connsiteY271" fmla="*/ 2072 h 10000"/>
                <a:gd name="connsiteX272" fmla="*/ 4043 w 10000"/>
                <a:gd name="connsiteY272" fmla="*/ 2073 h 10000"/>
                <a:gd name="connsiteX273" fmla="*/ 4113 w 10000"/>
                <a:gd name="connsiteY273" fmla="*/ 2073 h 10000"/>
                <a:gd name="connsiteX274" fmla="*/ 4188 w 10000"/>
                <a:gd name="connsiteY274" fmla="*/ 2074 h 10000"/>
                <a:gd name="connsiteX275" fmla="*/ 4265 w 10000"/>
                <a:gd name="connsiteY275" fmla="*/ 2074 h 10000"/>
                <a:gd name="connsiteX276" fmla="*/ 4266 w 10000"/>
                <a:gd name="connsiteY276" fmla="*/ 2071 h 10000"/>
                <a:gd name="connsiteX277" fmla="*/ 4268 w 10000"/>
                <a:gd name="connsiteY277" fmla="*/ 2068 h 10000"/>
                <a:gd name="connsiteX278" fmla="*/ 4273 w 10000"/>
                <a:gd name="connsiteY278" fmla="*/ 2064 h 10000"/>
                <a:gd name="connsiteX279" fmla="*/ 4278 w 10000"/>
                <a:gd name="connsiteY279" fmla="*/ 2060 h 10000"/>
                <a:gd name="connsiteX280" fmla="*/ 4295 w 10000"/>
                <a:gd name="connsiteY280" fmla="*/ 2051 h 10000"/>
                <a:gd name="connsiteX281" fmla="*/ 4320 w 10000"/>
                <a:gd name="connsiteY281" fmla="*/ 2041 h 10000"/>
                <a:gd name="connsiteX282" fmla="*/ 4343 w 10000"/>
                <a:gd name="connsiteY282" fmla="*/ 2032 h 10000"/>
                <a:gd name="connsiteX283" fmla="*/ 4361 w 10000"/>
                <a:gd name="connsiteY283" fmla="*/ 2025 h 10000"/>
                <a:gd name="connsiteX284" fmla="*/ 4367 w 10000"/>
                <a:gd name="connsiteY284" fmla="*/ 2022 h 10000"/>
                <a:gd name="connsiteX285" fmla="*/ 4375 w 10000"/>
                <a:gd name="connsiteY285" fmla="*/ 2021 h 10000"/>
                <a:gd name="connsiteX286" fmla="*/ 4380 w 10000"/>
                <a:gd name="connsiteY286" fmla="*/ 2020 h 10000"/>
                <a:gd name="connsiteX287" fmla="*/ 4384 w 10000"/>
                <a:gd name="connsiteY287" fmla="*/ 2019 h 10000"/>
                <a:gd name="connsiteX288" fmla="*/ 4323 w 10000"/>
                <a:gd name="connsiteY288" fmla="*/ 2012 h 10000"/>
                <a:gd name="connsiteX289" fmla="*/ 4263 w 10000"/>
                <a:gd name="connsiteY289" fmla="*/ 2006 h 10000"/>
                <a:gd name="connsiteX290" fmla="*/ 4204 w 10000"/>
                <a:gd name="connsiteY290" fmla="*/ 1998 h 10000"/>
                <a:gd name="connsiteX291" fmla="*/ 4145 w 10000"/>
                <a:gd name="connsiteY291" fmla="*/ 1991 h 10000"/>
                <a:gd name="connsiteX292" fmla="*/ 4087 w 10000"/>
                <a:gd name="connsiteY292" fmla="*/ 1982 h 10000"/>
                <a:gd name="connsiteX293" fmla="*/ 4030 w 10000"/>
                <a:gd name="connsiteY293" fmla="*/ 1973 h 10000"/>
                <a:gd name="connsiteX294" fmla="*/ 3973 w 10000"/>
                <a:gd name="connsiteY294" fmla="*/ 1965 h 10000"/>
                <a:gd name="connsiteX295" fmla="*/ 3917 w 10000"/>
                <a:gd name="connsiteY295" fmla="*/ 1956 h 10000"/>
                <a:gd name="connsiteX296" fmla="*/ 3862 w 10000"/>
                <a:gd name="connsiteY296" fmla="*/ 1947 h 10000"/>
                <a:gd name="connsiteX297" fmla="*/ 3810 w 10000"/>
                <a:gd name="connsiteY297" fmla="*/ 1937 h 10000"/>
                <a:gd name="connsiteX298" fmla="*/ 3756 w 10000"/>
                <a:gd name="connsiteY298" fmla="*/ 1927 h 10000"/>
                <a:gd name="connsiteX299" fmla="*/ 3704 w 10000"/>
                <a:gd name="connsiteY299" fmla="*/ 1917 h 10000"/>
                <a:gd name="connsiteX300" fmla="*/ 3651 w 10000"/>
                <a:gd name="connsiteY300" fmla="*/ 1906 h 10000"/>
                <a:gd name="connsiteX301" fmla="*/ 3601 w 10000"/>
                <a:gd name="connsiteY301" fmla="*/ 1895 h 10000"/>
                <a:gd name="connsiteX302" fmla="*/ 3550 w 10000"/>
                <a:gd name="connsiteY302" fmla="*/ 1883 h 10000"/>
                <a:gd name="connsiteX303" fmla="*/ 3501 w 10000"/>
                <a:gd name="connsiteY303" fmla="*/ 1872 h 10000"/>
                <a:gd name="connsiteX304" fmla="*/ 3452 w 10000"/>
                <a:gd name="connsiteY304" fmla="*/ 1860 h 10000"/>
                <a:gd name="connsiteX305" fmla="*/ 3403 w 10000"/>
                <a:gd name="connsiteY305" fmla="*/ 1847 h 10000"/>
                <a:gd name="connsiteX306" fmla="*/ 3356 w 10000"/>
                <a:gd name="connsiteY306" fmla="*/ 1835 h 10000"/>
                <a:gd name="connsiteX307" fmla="*/ 3311 w 10000"/>
                <a:gd name="connsiteY307" fmla="*/ 1822 h 10000"/>
                <a:gd name="connsiteX308" fmla="*/ 3265 w 10000"/>
                <a:gd name="connsiteY308" fmla="*/ 1809 h 10000"/>
                <a:gd name="connsiteX309" fmla="*/ 3221 w 10000"/>
                <a:gd name="connsiteY309" fmla="*/ 1794 h 10000"/>
                <a:gd name="connsiteX310" fmla="*/ 3177 w 10000"/>
                <a:gd name="connsiteY310" fmla="*/ 1781 h 10000"/>
                <a:gd name="connsiteX311" fmla="*/ 3133 w 10000"/>
                <a:gd name="connsiteY311" fmla="*/ 1767 h 10000"/>
                <a:gd name="connsiteX312" fmla="*/ 3090 w 10000"/>
                <a:gd name="connsiteY312" fmla="*/ 1752 h 10000"/>
                <a:gd name="connsiteX313" fmla="*/ 3048 w 10000"/>
                <a:gd name="connsiteY313" fmla="*/ 1737 h 10000"/>
                <a:gd name="connsiteX314" fmla="*/ 3007 w 10000"/>
                <a:gd name="connsiteY314" fmla="*/ 1722 h 10000"/>
                <a:gd name="connsiteX315" fmla="*/ 2968 w 10000"/>
                <a:gd name="connsiteY315" fmla="*/ 1707 h 10000"/>
                <a:gd name="connsiteX316" fmla="*/ 2927 w 10000"/>
                <a:gd name="connsiteY316" fmla="*/ 1691 h 10000"/>
                <a:gd name="connsiteX317" fmla="*/ 2888 w 10000"/>
                <a:gd name="connsiteY317" fmla="*/ 1674 h 10000"/>
                <a:gd name="connsiteX318" fmla="*/ 2849 w 10000"/>
                <a:gd name="connsiteY318" fmla="*/ 1658 h 10000"/>
                <a:gd name="connsiteX319" fmla="*/ 2813 w 10000"/>
                <a:gd name="connsiteY319" fmla="*/ 1641 h 10000"/>
                <a:gd name="connsiteX320" fmla="*/ 2777 w 10000"/>
                <a:gd name="connsiteY320" fmla="*/ 1624 h 10000"/>
                <a:gd name="connsiteX321" fmla="*/ 2743 w 10000"/>
                <a:gd name="connsiteY321" fmla="*/ 1607 h 10000"/>
                <a:gd name="connsiteX322" fmla="*/ 2707 w 10000"/>
                <a:gd name="connsiteY322" fmla="*/ 1590 h 10000"/>
                <a:gd name="connsiteX323" fmla="*/ 2674 w 10000"/>
                <a:gd name="connsiteY323" fmla="*/ 1572 h 10000"/>
                <a:gd name="connsiteX324" fmla="*/ 2644 w 10000"/>
                <a:gd name="connsiteY324" fmla="*/ 1554 h 10000"/>
                <a:gd name="connsiteX325" fmla="*/ 2614 w 10000"/>
                <a:gd name="connsiteY325" fmla="*/ 1536 h 10000"/>
                <a:gd name="connsiteX326" fmla="*/ 2585 w 10000"/>
                <a:gd name="connsiteY326" fmla="*/ 1518 h 10000"/>
                <a:gd name="connsiteX327" fmla="*/ 2557 w 10000"/>
                <a:gd name="connsiteY327" fmla="*/ 1500 h 10000"/>
                <a:gd name="connsiteX328" fmla="*/ 2529 w 10000"/>
                <a:gd name="connsiteY328" fmla="*/ 1482 h 10000"/>
                <a:gd name="connsiteX329" fmla="*/ 2503 w 10000"/>
                <a:gd name="connsiteY329" fmla="*/ 1463 h 10000"/>
                <a:gd name="connsiteX330" fmla="*/ 2479 w 10000"/>
                <a:gd name="connsiteY330" fmla="*/ 1444 h 10000"/>
                <a:gd name="connsiteX331" fmla="*/ 2456 w 10000"/>
                <a:gd name="connsiteY331" fmla="*/ 1425 h 10000"/>
                <a:gd name="connsiteX332" fmla="*/ 2435 w 10000"/>
                <a:gd name="connsiteY332" fmla="*/ 1406 h 10000"/>
                <a:gd name="connsiteX333" fmla="*/ 2412 w 10000"/>
                <a:gd name="connsiteY333" fmla="*/ 1388 h 10000"/>
                <a:gd name="connsiteX334" fmla="*/ 2392 w 10000"/>
                <a:gd name="connsiteY334" fmla="*/ 1369 h 10000"/>
                <a:gd name="connsiteX335" fmla="*/ 2373 w 10000"/>
                <a:gd name="connsiteY335" fmla="*/ 1349 h 10000"/>
                <a:gd name="connsiteX336" fmla="*/ 2356 w 10000"/>
                <a:gd name="connsiteY336" fmla="*/ 1330 h 10000"/>
                <a:gd name="connsiteX337" fmla="*/ 2339 w 10000"/>
                <a:gd name="connsiteY337" fmla="*/ 1310 h 10000"/>
                <a:gd name="connsiteX338" fmla="*/ 2324 w 10000"/>
                <a:gd name="connsiteY338" fmla="*/ 1290 h 10000"/>
                <a:gd name="connsiteX339" fmla="*/ 2309 w 10000"/>
                <a:gd name="connsiteY339" fmla="*/ 1270 h 10000"/>
                <a:gd name="connsiteX340" fmla="*/ 2296 w 10000"/>
                <a:gd name="connsiteY340" fmla="*/ 1250 h 10000"/>
                <a:gd name="connsiteX341" fmla="*/ 2283 w 10000"/>
                <a:gd name="connsiteY341" fmla="*/ 1230 h 10000"/>
                <a:gd name="connsiteX342" fmla="*/ 2273 w 10000"/>
                <a:gd name="connsiteY342" fmla="*/ 1210 h 10000"/>
                <a:gd name="connsiteX343" fmla="*/ 2265 w 10000"/>
                <a:gd name="connsiteY343" fmla="*/ 1188 h 10000"/>
                <a:gd name="connsiteX344" fmla="*/ 2255 w 10000"/>
                <a:gd name="connsiteY344" fmla="*/ 1168 h 10000"/>
                <a:gd name="connsiteX345" fmla="*/ 2247 w 10000"/>
                <a:gd name="connsiteY345" fmla="*/ 1147 h 10000"/>
                <a:gd name="connsiteX346" fmla="*/ 2242 w 10000"/>
                <a:gd name="connsiteY346" fmla="*/ 1126 h 10000"/>
                <a:gd name="connsiteX347" fmla="*/ 2237 w 10000"/>
                <a:gd name="connsiteY347" fmla="*/ 1105 h 10000"/>
                <a:gd name="connsiteX348" fmla="*/ 2231 w 10000"/>
                <a:gd name="connsiteY348" fmla="*/ 1084 h 10000"/>
                <a:gd name="connsiteX349" fmla="*/ 2229 w 10000"/>
                <a:gd name="connsiteY349" fmla="*/ 1062 h 10000"/>
                <a:gd name="connsiteX350" fmla="*/ 2228 w 10000"/>
                <a:gd name="connsiteY350" fmla="*/ 1041 h 10000"/>
                <a:gd name="connsiteX351" fmla="*/ 2226 w 10000"/>
                <a:gd name="connsiteY351" fmla="*/ 1018 h 10000"/>
                <a:gd name="connsiteX352" fmla="*/ 2228 w 10000"/>
                <a:gd name="connsiteY352" fmla="*/ 993 h 10000"/>
                <a:gd name="connsiteX353" fmla="*/ 2229 w 10000"/>
                <a:gd name="connsiteY353" fmla="*/ 966 h 10000"/>
                <a:gd name="connsiteX354" fmla="*/ 2234 w 10000"/>
                <a:gd name="connsiteY354" fmla="*/ 941 h 10000"/>
                <a:gd name="connsiteX355" fmla="*/ 2241 w 10000"/>
                <a:gd name="connsiteY355" fmla="*/ 916 h 10000"/>
                <a:gd name="connsiteX356" fmla="*/ 2247 w 10000"/>
                <a:gd name="connsiteY356" fmla="*/ 890 h 10000"/>
                <a:gd name="connsiteX357" fmla="*/ 2255 w 10000"/>
                <a:gd name="connsiteY357" fmla="*/ 865 h 10000"/>
                <a:gd name="connsiteX358" fmla="*/ 2267 w 10000"/>
                <a:gd name="connsiteY358" fmla="*/ 840 h 10000"/>
                <a:gd name="connsiteX359" fmla="*/ 2278 w 10000"/>
                <a:gd name="connsiteY359" fmla="*/ 816 h 10000"/>
                <a:gd name="connsiteX360" fmla="*/ 2291 w 10000"/>
                <a:gd name="connsiteY360" fmla="*/ 792 h 10000"/>
                <a:gd name="connsiteX361" fmla="*/ 2308 w 10000"/>
                <a:gd name="connsiteY361" fmla="*/ 768 h 10000"/>
                <a:gd name="connsiteX362" fmla="*/ 2326 w 10000"/>
                <a:gd name="connsiteY362" fmla="*/ 744 h 10000"/>
                <a:gd name="connsiteX363" fmla="*/ 2343 w 10000"/>
                <a:gd name="connsiteY363" fmla="*/ 720 h 10000"/>
                <a:gd name="connsiteX364" fmla="*/ 2363 w 10000"/>
                <a:gd name="connsiteY364" fmla="*/ 697 h 10000"/>
                <a:gd name="connsiteX365" fmla="*/ 2386 w 10000"/>
                <a:gd name="connsiteY365" fmla="*/ 674 h 10000"/>
                <a:gd name="connsiteX366" fmla="*/ 2409 w 10000"/>
                <a:gd name="connsiteY366" fmla="*/ 651 h 10000"/>
                <a:gd name="connsiteX367" fmla="*/ 2435 w 10000"/>
                <a:gd name="connsiteY367" fmla="*/ 629 h 10000"/>
                <a:gd name="connsiteX368" fmla="*/ 2459 w 10000"/>
                <a:gd name="connsiteY368" fmla="*/ 607 h 10000"/>
                <a:gd name="connsiteX369" fmla="*/ 2490 w 10000"/>
                <a:gd name="connsiteY369" fmla="*/ 585 h 10000"/>
                <a:gd name="connsiteX370" fmla="*/ 2520 w 10000"/>
                <a:gd name="connsiteY370" fmla="*/ 562 h 10000"/>
                <a:gd name="connsiteX371" fmla="*/ 2551 w 10000"/>
                <a:gd name="connsiteY371" fmla="*/ 541 h 10000"/>
                <a:gd name="connsiteX372" fmla="*/ 2585 w 10000"/>
                <a:gd name="connsiteY372" fmla="*/ 520 h 10000"/>
                <a:gd name="connsiteX373" fmla="*/ 2619 w 10000"/>
                <a:gd name="connsiteY373" fmla="*/ 499 h 10000"/>
                <a:gd name="connsiteX374" fmla="*/ 2655 w 10000"/>
                <a:gd name="connsiteY374" fmla="*/ 478 h 10000"/>
                <a:gd name="connsiteX375" fmla="*/ 2694 w 10000"/>
                <a:gd name="connsiteY375" fmla="*/ 457 h 10000"/>
                <a:gd name="connsiteX376" fmla="*/ 2733 w 10000"/>
                <a:gd name="connsiteY376" fmla="*/ 437 h 10000"/>
                <a:gd name="connsiteX377" fmla="*/ 2776 w 10000"/>
                <a:gd name="connsiteY377" fmla="*/ 417 h 10000"/>
                <a:gd name="connsiteX378" fmla="*/ 2818 w 10000"/>
                <a:gd name="connsiteY378" fmla="*/ 397 h 10000"/>
                <a:gd name="connsiteX379" fmla="*/ 2864 w 10000"/>
                <a:gd name="connsiteY379" fmla="*/ 377 h 10000"/>
                <a:gd name="connsiteX380" fmla="*/ 2908 w 10000"/>
                <a:gd name="connsiteY380" fmla="*/ 357 h 10000"/>
                <a:gd name="connsiteX381" fmla="*/ 2957 w 10000"/>
                <a:gd name="connsiteY381" fmla="*/ 338 h 10000"/>
                <a:gd name="connsiteX382" fmla="*/ 3007 w 10000"/>
                <a:gd name="connsiteY382" fmla="*/ 319 h 10000"/>
                <a:gd name="connsiteX383" fmla="*/ 3058 w 10000"/>
                <a:gd name="connsiteY383" fmla="*/ 300 h 10000"/>
                <a:gd name="connsiteX384" fmla="*/ 3110 w 10000"/>
                <a:gd name="connsiteY384" fmla="*/ 282 h 10000"/>
                <a:gd name="connsiteX385" fmla="*/ 3164 w 10000"/>
                <a:gd name="connsiteY385" fmla="*/ 264 h 10000"/>
                <a:gd name="connsiteX386" fmla="*/ 3214 w 10000"/>
                <a:gd name="connsiteY386" fmla="*/ 247 h 10000"/>
                <a:gd name="connsiteX387" fmla="*/ 3270 w 10000"/>
                <a:gd name="connsiteY387" fmla="*/ 230 h 10000"/>
                <a:gd name="connsiteX388" fmla="*/ 3324 w 10000"/>
                <a:gd name="connsiteY388" fmla="*/ 213 h 10000"/>
                <a:gd name="connsiteX389" fmla="*/ 3379 w 10000"/>
                <a:gd name="connsiteY389" fmla="*/ 198 h 10000"/>
                <a:gd name="connsiteX390" fmla="*/ 3434 w 10000"/>
                <a:gd name="connsiteY390" fmla="*/ 183 h 10000"/>
                <a:gd name="connsiteX391" fmla="*/ 3492 w 10000"/>
                <a:gd name="connsiteY391" fmla="*/ 169 h 10000"/>
                <a:gd name="connsiteX392" fmla="*/ 3549 w 10000"/>
                <a:gd name="connsiteY392" fmla="*/ 155 h 10000"/>
                <a:gd name="connsiteX393" fmla="*/ 3606 w 10000"/>
                <a:gd name="connsiteY393" fmla="*/ 141 h 10000"/>
                <a:gd name="connsiteX394" fmla="*/ 3664 w 10000"/>
                <a:gd name="connsiteY394" fmla="*/ 129 h 10000"/>
                <a:gd name="connsiteX395" fmla="*/ 3725 w 10000"/>
                <a:gd name="connsiteY395" fmla="*/ 117 h 10000"/>
                <a:gd name="connsiteX396" fmla="*/ 3783 w 10000"/>
                <a:gd name="connsiteY396" fmla="*/ 105 h 10000"/>
                <a:gd name="connsiteX397" fmla="*/ 3844 w 10000"/>
                <a:gd name="connsiteY397" fmla="*/ 94 h 10000"/>
                <a:gd name="connsiteX398" fmla="*/ 3906 w 10000"/>
                <a:gd name="connsiteY398" fmla="*/ 84 h 10000"/>
                <a:gd name="connsiteX399" fmla="*/ 3966 w 10000"/>
                <a:gd name="connsiteY399" fmla="*/ 75 h 10000"/>
                <a:gd name="connsiteX400" fmla="*/ 4028 w 10000"/>
                <a:gd name="connsiteY400" fmla="*/ 65 h 10000"/>
                <a:gd name="connsiteX401" fmla="*/ 4093 w 10000"/>
                <a:gd name="connsiteY401" fmla="*/ 58 h 10000"/>
                <a:gd name="connsiteX402" fmla="*/ 4157 w 10000"/>
                <a:gd name="connsiteY402" fmla="*/ 49 h 10000"/>
                <a:gd name="connsiteX403" fmla="*/ 4220 w 10000"/>
                <a:gd name="connsiteY403" fmla="*/ 42 h 10000"/>
                <a:gd name="connsiteX404" fmla="*/ 4286 w 10000"/>
                <a:gd name="connsiteY404" fmla="*/ 35 h 10000"/>
                <a:gd name="connsiteX405" fmla="*/ 4351 w 10000"/>
                <a:gd name="connsiteY405" fmla="*/ 29 h 10000"/>
                <a:gd name="connsiteX406" fmla="*/ 4418 w 10000"/>
                <a:gd name="connsiteY406" fmla="*/ 24 h 10000"/>
                <a:gd name="connsiteX407" fmla="*/ 4485 w 10000"/>
                <a:gd name="connsiteY407" fmla="*/ 19 h 10000"/>
                <a:gd name="connsiteX408" fmla="*/ 4552 w 10000"/>
                <a:gd name="connsiteY408" fmla="*/ 14 h 10000"/>
                <a:gd name="connsiteX409" fmla="*/ 4620 w 10000"/>
                <a:gd name="connsiteY409" fmla="*/ 11 h 10000"/>
                <a:gd name="connsiteX410" fmla="*/ 4690 w 10000"/>
                <a:gd name="connsiteY410" fmla="*/ 8 h 10000"/>
                <a:gd name="connsiteX411" fmla="*/ 4759 w 10000"/>
                <a:gd name="connsiteY411" fmla="*/ 4 h 10000"/>
                <a:gd name="connsiteX412" fmla="*/ 4830 w 10000"/>
                <a:gd name="connsiteY412" fmla="*/ 2 h 10000"/>
                <a:gd name="connsiteX413" fmla="*/ 4901 w 10000"/>
                <a:gd name="connsiteY413" fmla="*/ 1 h 10000"/>
                <a:gd name="connsiteX414" fmla="*/ 4972 w 10000"/>
                <a:gd name="connsiteY414" fmla="*/ 1 h 10000"/>
                <a:gd name="connsiteX415" fmla="*/ 5046 w 10000"/>
                <a:gd name="connsiteY415" fmla="*/ 0 h 10000"/>
                <a:gd name="connsiteX416" fmla="*/ 5117 w 10000"/>
                <a:gd name="connsiteY416" fmla="*/ 1 h 10000"/>
                <a:gd name="connsiteX417" fmla="*/ 5191 w 10000"/>
                <a:gd name="connsiteY417" fmla="*/ 1 h 10000"/>
                <a:gd name="connsiteX418" fmla="*/ 5261 w 10000"/>
                <a:gd name="connsiteY418" fmla="*/ 2 h 10000"/>
                <a:gd name="connsiteX419" fmla="*/ 5333 w 10000"/>
                <a:gd name="connsiteY419" fmla="*/ 4 h 10000"/>
                <a:gd name="connsiteX420" fmla="*/ 5401 w 10000"/>
                <a:gd name="connsiteY420" fmla="*/ 8 h 10000"/>
                <a:gd name="connsiteX421" fmla="*/ 5473 w 10000"/>
                <a:gd name="connsiteY421" fmla="*/ 11 h 10000"/>
                <a:gd name="connsiteX422" fmla="*/ 5540 w 10000"/>
                <a:gd name="connsiteY422" fmla="*/ 14 h 10000"/>
                <a:gd name="connsiteX423" fmla="*/ 5610 w 10000"/>
                <a:gd name="connsiteY423" fmla="*/ 19 h 10000"/>
                <a:gd name="connsiteX424" fmla="*/ 5677 w 10000"/>
                <a:gd name="connsiteY424" fmla="*/ 24 h 10000"/>
                <a:gd name="connsiteX425" fmla="*/ 5742 w 10000"/>
                <a:gd name="connsiteY425" fmla="*/ 29 h 10000"/>
                <a:gd name="connsiteX426" fmla="*/ 5811 w 10000"/>
                <a:gd name="connsiteY426" fmla="*/ 35 h 10000"/>
                <a:gd name="connsiteX427" fmla="*/ 5874 w 10000"/>
                <a:gd name="connsiteY427" fmla="*/ 42 h 10000"/>
                <a:gd name="connsiteX428" fmla="*/ 5941 w 10000"/>
                <a:gd name="connsiteY428" fmla="*/ 49 h 10000"/>
                <a:gd name="connsiteX429" fmla="*/ 6005 w 10000"/>
                <a:gd name="connsiteY429" fmla="*/ 58 h 10000"/>
                <a:gd name="connsiteX430" fmla="*/ 6068 w 10000"/>
                <a:gd name="connsiteY430" fmla="*/ 65 h 10000"/>
                <a:gd name="connsiteX431" fmla="*/ 6130 w 10000"/>
                <a:gd name="connsiteY431" fmla="*/ 75 h 10000"/>
                <a:gd name="connsiteX432" fmla="*/ 6194 w 10000"/>
                <a:gd name="connsiteY432" fmla="*/ 84 h 10000"/>
                <a:gd name="connsiteX433" fmla="*/ 6254 w 10000"/>
                <a:gd name="connsiteY433" fmla="*/ 94 h 10000"/>
                <a:gd name="connsiteX434" fmla="*/ 6316 w 10000"/>
                <a:gd name="connsiteY434" fmla="*/ 105 h 10000"/>
                <a:gd name="connsiteX435" fmla="*/ 6375 w 10000"/>
                <a:gd name="connsiteY435" fmla="*/ 117 h 10000"/>
                <a:gd name="connsiteX436" fmla="*/ 6435 w 10000"/>
                <a:gd name="connsiteY436" fmla="*/ 129 h 10000"/>
                <a:gd name="connsiteX437" fmla="*/ 6494 w 10000"/>
                <a:gd name="connsiteY437" fmla="*/ 141 h 10000"/>
                <a:gd name="connsiteX438" fmla="*/ 6551 w 10000"/>
                <a:gd name="connsiteY438" fmla="*/ 155 h 10000"/>
                <a:gd name="connsiteX439" fmla="*/ 6610 w 10000"/>
                <a:gd name="connsiteY439" fmla="*/ 169 h 10000"/>
                <a:gd name="connsiteX440" fmla="*/ 6667 w 10000"/>
                <a:gd name="connsiteY440" fmla="*/ 183 h 10000"/>
                <a:gd name="connsiteX441" fmla="*/ 6722 w 10000"/>
                <a:gd name="connsiteY441" fmla="*/ 198 h 10000"/>
                <a:gd name="connsiteX442" fmla="*/ 6778 w 10000"/>
                <a:gd name="connsiteY442" fmla="*/ 213 h 10000"/>
                <a:gd name="connsiteX443" fmla="*/ 6833 w 10000"/>
                <a:gd name="connsiteY443" fmla="*/ 230 h 10000"/>
                <a:gd name="connsiteX444" fmla="*/ 6887 w 10000"/>
                <a:gd name="connsiteY444" fmla="*/ 247 h 10000"/>
                <a:gd name="connsiteX445" fmla="*/ 6941 w 10000"/>
                <a:gd name="connsiteY445" fmla="*/ 264 h 10000"/>
                <a:gd name="connsiteX446" fmla="*/ 6994 w 10000"/>
                <a:gd name="connsiteY446" fmla="*/ 282 h 10000"/>
                <a:gd name="connsiteX447" fmla="*/ 7047 w 10000"/>
                <a:gd name="connsiteY447" fmla="*/ 300 h 10000"/>
                <a:gd name="connsiteX448" fmla="*/ 7099 w 10000"/>
                <a:gd name="connsiteY448" fmla="*/ 319 h 10000"/>
                <a:gd name="connsiteX449" fmla="*/ 7148 w 10000"/>
                <a:gd name="connsiteY449" fmla="*/ 338 h 10000"/>
                <a:gd name="connsiteX450" fmla="*/ 7195 w 10000"/>
                <a:gd name="connsiteY450" fmla="*/ 357 h 10000"/>
                <a:gd name="connsiteX451" fmla="*/ 7241 w 10000"/>
                <a:gd name="connsiteY451" fmla="*/ 377 h 10000"/>
                <a:gd name="connsiteX452" fmla="*/ 7285 w 10000"/>
                <a:gd name="connsiteY452" fmla="*/ 397 h 10000"/>
                <a:gd name="connsiteX453" fmla="*/ 7327 w 10000"/>
                <a:gd name="connsiteY453" fmla="*/ 417 h 10000"/>
                <a:gd name="connsiteX454" fmla="*/ 7368 w 10000"/>
                <a:gd name="connsiteY454" fmla="*/ 437 h 10000"/>
                <a:gd name="connsiteX455" fmla="*/ 7409 w 10000"/>
                <a:gd name="connsiteY455" fmla="*/ 457 h 10000"/>
                <a:gd name="connsiteX456" fmla="*/ 7446 w 10000"/>
                <a:gd name="connsiteY456" fmla="*/ 478 h 10000"/>
                <a:gd name="connsiteX457" fmla="*/ 7482 w 10000"/>
                <a:gd name="connsiteY457" fmla="*/ 499 h 10000"/>
                <a:gd name="connsiteX458" fmla="*/ 7518 w 10000"/>
                <a:gd name="connsiteY458" fmla="*/ 520 h 10000"/>
                <a:gd name="connsiteX459" fmla="*/ 7551 w 10000"/>
                <a:gd name="connsiteY459" fmla="*/ 541 h 10000"/>
                <a:gd name="connsiteX460" fmla="*/ 7582 w 10000"/>
                <a:gd name="connsiteY460" fmla="*/ 562 h 10000"/>
                <a:gd name="connsiteX461" fmla="*/ 7611 w 10000"/>
                <a:gd name="connsiteY461" fmla="*/ 585 h 10000"/>
                <a:gd name="connsiteX462" fmla="*/ 7640 w 10000"/>
                <a:gd name="connsiteY462" fmla="*/ 607 h 10000"/>
                <a:gd name="connsiteX463" fmla="*/ 7666 w 10000"/>
                <a:gd name="connsiteY463" fmla="*/ 629 h 10000"/>
                <a:gd name="connsiteX464" fmla="*/ 7691 w 10000"/>
                <a:gd name="connsiteY464" fmla="*/ 651 h 10000"/>
                <a:gd name="connsiteX465" fmla="*/ 7715 w 10000"/>
                <a:gd name="connsiteY465" fmla="*/ 674 h 10000"/>
                <a:gd name="connsiteX466" fmla="*/ 7738 w 10000"/>
                <a:gd name="connsiteY466" fmla="*/ 697 h 10000"/>
                <a:gd name="connsiteX467" fmla="*/ 7756 w 10000"/>
                <a:gd name="connsiteY467" fmla="*/ 720 h 10000"/>
                <a:gd name="connsiteX468" fmla="*/ 7776 w 10000"/>
                <a:gd name="connsiteY468" fmla="*/ 744 h 10000"/>
                <a:gd name="connsiteX469" fmla="*/ 7794 w 10000"/>
                <a:gd name="connsiteY469" fmla="*/ 768 h 10000"/>
                <a:gd name="connsiteX470" fmla="*/ 7808 w 10000"/>
                <a:gd name="connsiteY470" fmla="*/ 792 h 10000"/>
                <a:gd name="connsiteX471" fmla="*/ 7823 w 10000"/>
                <a:gd name="connsiteY471" fmla="*/ 816 h 10000"/>
                <a:gd name="connsiteX472" fmla="*/ 7833 w 10000"/>
                <a:gd name="connsiteY472" fmla="*/ 840 h 10000"/>
                <a:gd name="connsiteX473" fmla="*/ 7844 w 10000"/>
                <a:gd name="connsiteY473" fmla="*/ 865 h 10000"/>
                <a:gd name="connsiteX474" fmla="*/ 7854 w 10000"/>
                <a:gd name="connsiteY474" fmla="*/ 890 h 10000"/>
                <a:gd name="connsiteX475" fmla="*/ 7860 w 10000"/>
                <a:gd name="connsiteY475" fmla="*/ 916 h 10000"/>
                <a:gd name="connsiteX476" fmla="*/ 7865 w 10000"/>
                <a:gd name="connsiteY476" fmla="*/ 941 h 10000"/>
                <a:gd name="connsiteX477" fmla="*/ 7869 w 10000"/>
                <a:gd name="connsiteY477" fmla="*/ 966 h 10000"/>
                <a:gd name="connsiteX478" fmla="*/ 7872 w 10000"/>
                <a:gd name="connsiteY478" fmla="*/ 993 h 10000"/>
                <a:gd name="connsiteX479" fmla="*/ 7872 w 10000"/>
                <a:gd name="connsiteY479" fmla="*/ 1018 h 10000"/>
                <a:gd name="connsiteX480" fmla="*/ 7872 w 10000"/>
                <a:gd name="connsiteY480" fmla="*/ 1041 h 10000"/>
                <a:gd name="connsiteX481" fmla="*/ 7870 w 10000"/>
                <a:gd name="connsiteY481" fmla="*/ 1064 h 10000"/>
                <a:gd name="connsiteX482" fmla="*/ 7867 w 10000"/>
                <a:gd name="connsiteY482" fmla="*/ 1085 h 10000"/>
                <a:gd name="connsiteX483" fmla="*/ 7864 w 10000"/>
                <a:gd name="connsiteY483" fmla="*/ 1107 h 10000"/>
                <a:gd name="connsiteX484" fmla="*/ 7857 w 10000"/>
                <a:gd name="connsiteY484" fmla="*/ 1129 h 10000"/>
                <a:gd name="connsiteX485" fmla="*/ 7851 w 10000"/>
                <a:gd name="connsiteY485" fmla="*/ 1151 h 10000"/>
                <a:gd name="connsiteX486" fmla="*/ 7841 w 10000"/>
                <a:gd name="connsiteY486" fmla="*/ 1172 h 10000"/>
                <a:gd name="connsiteX487" fmla="*/ 7833 w 10000"/>
                <a:gd name="connsiteY487" fmla="*/ 1194 h 10000"/>
                <a:gd name="connsiteX488" fmla="*/ 7823 w 10000"/>
                <a:gd name="connsiteY488" fmla="*/ 1214 h 10000"/>
                <a:gd name="connsiteX489" fmla="*/ 7810 w 10000"/>
                <a:gd name="connsiteY489" fmla="*/ 1236 h 10000"/>
                <a:gd name="connsiteX490" fmla="*/ 7797 w 10000"/>
                <a:gd name="connsiteY490" fmla="*/ 1257 h 10000"/>
                <a:gd name="connsiteX491" fmla="*/ 7782 w 10000"/>
                <a:gd name="connsiteY491" fmla="*/ 1277 h 10000"/>
                <a:gd name="connsiteX492" fmla="*/ 7767 w 10000"/>
                <a:gd name="connsiteY492" fmla="*/ 1298 h 10000"/>
                <a:gd name="connsiteX493" fmla="*/ 7750 w 10000"/>
                <a:gd name="connsiteY493" fmla="*/ 1319 h 10000"/>
                <a:gd name="connsiteX494" fmla="*/ 7730 w 10000"/>
                <a:gd name="connsiteY494" fmla="*/ 1339 h 10000"/>
                <a:gd name="connsiteX495" fmla="*/ 7712 w 10000"/>
                <a:gd name="connsiteY495" fmla="*/ 1359 h 10000"/>
                <a:gd name="connsiteX496" fmla="*/ 7691 w 10000"/>
                <a:gd name="connsiteY496" fmla="*/ 1379 h 10000"/>
                <a:gd name="connsiteX497" fmla="*/ 7668 w 10000"/>
                <a:gd name="connsiteY497" fmla="*/ 1399 h 10000"/>
                <a:gd name="connsiteX498" fmla="*/ 7645 w 10000"/>
                <a:gd name="connsiteY498" fmla="*/ 1419 h 10000"/>
                <a:gd name="connsiteX499" fmla="*/ 7621 w 10000"/>
                <a:gd name="connsiteY499" fmla="*/ 1439 h 10000"/>
                <a:gd name="connsiteX500" fmla="*/ 7595 w 10000"/>
                <a:gd name="connsiteY500" fmla="*/ 1458 h 10000"/>
                <a:gd name="connsiteX501" fmla="*/ 7568 w 10000"/>
                <a:gd name="connsiteY501" fmla="*/ 1477 h 10000"/>
                <a:gd name="connsiteX502" fmla="*/ 7541 w 10000"/>
                <a:gd name="connsiteY502" fmla="*/ 1496 h 10000"/>
                <a:gd name="connsiteX503" fmla="*/ 7510 w 10000"/>
                <a:gd name="connsiteY503" fmla="*/ 1515 h 10000"/>
                <a:gd name="connsiteX504" fmla="*/ 7479 w 10000"/>
                <a:gd name="connsiteY504" fmla="*/ 1535 h 10000"/>
                <a:gd name="connsiteX505" fmla="*/ 7446 w 10000"/>
                <a:gd name="connsiteY505" fmla="*/ 1554 h 10000"/>
                <a:gd name="connsiteX506" fmla="*/ 7414 w 10000"/>
                <a:gd name="connsiteY506" fmla="*/ 1572 h 10000"/>
                <a:gd name="connsiteX507" fmla="*/ 7379 w 10000"/>
                <a:gd name="connsiteY507" fmla="*/ 1591 h 10000"/>
                <a:gd name="connsiteX508" fmla="*/ 7342 w 10000"/>
                <a:gd name="connsiteY508" fmla="*/ 1609 h 10000"/>
                <a:gd name="connsiteX509" fmla="*/ 7306 w 10000"/>
                <a:gd name="connsiteY509" fmla="*/ 1627 h 10000"/>
                <a:gd name="connsiteX510" fmla="*/ 7267 w 10000"/>
                <a:gd name="connsiteY510" fmla="*/ 1645 h 10000"/>
                <a:gd name="connsiteX511" fmla="*/ 7226 w 10000"/>
                <a:gd name="connsiteY511" fmla="*/ 1663 h 10000"/>
                <a:gd name="connsiteX512" fmla="*/ 7187 w 10000"/>
                <a:gd name="connsiteY512" fmla="*/ 1680 h 10000"/>
                <a:gd name="connsiteX513" fmla="*/ 7144 w 10000"/>
                <a:gd name="connsiteY513" fmla="*/ 1698 h 10000"/>
                <a:gd name="connsiteX514" fmla="*/ 7104 w 10000"/>
                <a:gd name="connsiteY514" fmla="*/ 1714 h 10000"/>
                <a:gd name="connsiteX515" fmla="*/ 7060 w 10000"/>
                <a:gd name="connsiteY515" fmla="*/ 1730 h 10000"/>
                <a:gd name="connsiteX516" fmla="*/ 7017 w 10000"/>
                <a:gd name="connsiteY516" fmla="*/ 1746 h 10000"/>
                <a:gd name="connsiteX517" fmla="*/ 6973 w 10000"/>
                <a:gd name="connsiteY517" fmla="*/ 1761 h 10000"/>
                <a:gd name="connsiteX518" fmla="*/ 6929 w 10000"/>
                <a:gd name="connsiteY518" fmla="*/ 1777 h 10000"/>
                <a:gd name="connsiteX519" fmla="*/ 6882 w 10000"/>
                <a:gd name="connsiteY519" fmla="*/ 1791 h 10000"/>
                <a:gd name="connsiteX520" fmla="*/ 6836 w 10000"/>
                <a:gd name="connsiteY520" fmla="*/ 1806 h 10000"/>
                <a:gd name="connsiteX521" fmla="*/ 6791 w 10000"/>
                <a:gd name="connsiteY521" fmla="*/ 1819 h 10000"/>
                <a:gd name="connsiteX522" fmla="*/ 6742 w 10000"/>
                <a:gd name="connsiteY522" fmla="*/ 1833 h 10000"/>
                <a:gd name="connsiteX523" fmla="*/ 6694 w 10000"/>
                <a:gd name="connsiteY523" fmla="*/ 1846 h 10000"/>
                <a:gd name="connsiteX524" fmla="*/ 6645 w 10000"/>
                <a:gd name="connsiteY524" fmla="*/ 1858 h 10000"/>
                <a:gd name="connsiteX525" fmla="*/ 6597 w 10000"/>
                <a:gd name="connsiteY525" fmla="*/ 1870 h 10000"/>
                <a:gd name="connsiteX526" fmla="*/ 6546 w 10000"/>
                <a:gd name="connsiteY526" fmla="*/ 1882 h 10000"/>
                <a:gd name="connsiteX527" fmla="*/ 6494 w 10000"/>
                <a:gd name="connsiteY527" fmla="*/ 1893 h 10000"/>
                <a:gd name="connsiteX528" fmla="*/ 6442 w 10000"/>
                <a:gd name="connsiteY528" fmla="*/ 1904 h 10000"/>
                <a:gd name="connsiteX529" fmla="*/ 6391 w 10000"/>
                <a:gd name="connsiteY529" fmla="*/ 1915 h 10000"/>
                <a:gd name="connsiteX530" fmla="*/ 6339 w 10000"/>
                <a:gd name="connsiteY530" fmla="*/ 1925 h 10000"/>
                <a:gd name="connsiteX531" fmla="*/ 6285 w 10000"/>
                <a:gd name="connsiteY531" fmla="*/ 1935 h 10000"/>
                <a:gd name="connsiteX532" fmla="*/ 6230 w 10000"/>
                <a:gd name="connsiteY532" fmla="*/ 1944 h 10000"/>
                <a:gd name="connsiteX533" fmla="*/ 6174 w 10000"/>
                <a:gd name="connsiteY533" fmla="*/ 1953 h 10000"/>
                <a:gd name="connsiteX534" fmla="*/ 6119 w 10000"/>
                <a:gd name="connsiteY534" fmla="*/ 1962 h 10000"/>
                <a:gd name="connsiteX535" fmla="*/ 6063 w 10000"/>
                <a:gd name="connsiteY535" fmla="*/ 1969 h 10000"/>
                <a:gd name="connsiteX536" fmla="*/ 6006 w 10000"/>
                <a:gd name="connsiteY536" fmla="*/ 1978 h 10000"/>
                <a:gd name="connsiteX537" fmla="*/ 5947 w 10000"/>
                <a:gd name="connsiteY537" fmla="*/ 1985 h 10000"/>
                <a:gd name="connsiteX538" fmla="*/ 5889 w 10000"/>
                <a:gd name="connsiteY538" fmla="*/ 1991 h 10000"/>
                <a:gd name="connsiteX539" fmla="*/ 5830 w 10000"/>
                <a:gd name="connsiteY539" fmla="*/ 1998 h 10000"/>
                <a:gd name="connsiteX540" fmla="*/ 5770 w 10000"/>
                <a:gd name="connsiteY540" fmla="*/ 2004 h 10000"/>
                <a:gd name="connsiteX541" fmla="*/ 5708 w 10000"/>
                <a:gd name="connsiteY541" fmla="*/ 2009 h 10000"/>
                <a:gd name="connsiteX542" fmla="*/ 5647 w 10000"/>
                <a:gd name="connsiteY542" fmla="*/ 2015 h 10000"/>
                <a:gd name="connsiteX543" fmla="*/ 5585 w 10000"/>
                <a:gd name="connsiteY543" fmla="*/ 2019 h 10000"/>
                <a:gd name="connsiteX544" fmla="*/ 5607 w 10000"/>
                <a:gd name="connsiteY544" fmla="*/ 2028 h 10000"/>
                <a:gd name="connsiteX545" fmla="*/ 5625 w 10000"/>
                <a:gd name="connsiteY545" fmla="*/ 2035 h 10000"/>
                <a:gd name="connsiteX546" fmla="*/ 5641 w 10000"/>
                <a:gd name="connsiteY546" fmla="*/ 2042 h 10000"/>
                <a:gd name="connsiteX547" fmla="*/ 5652 w 10000"/>
                <a:gd name="connsiteY547" fmla="*/ 2049 h 10000"/>
                <a:gd name="connsiteX548" fmla="*/ 5664 w 10000"/>
                <a:gd name="connsiteY548" fmla="*/ 2056 h 10000"/>
                <a:gd name="connsiteX549" fmla="*/ 5670 w 10000"/>
                <a:gd name="connsiteY549" fmla="*/ 2062 h 10000"/>
                <a:gd name="connsiteX550" fmla="*/ 5674 w 10000"/>
                <a:gd name="connsiteY550" fmla="*/ 2068 h 10000"/>
                <a:gd name="connsiteX551" fmla="*/ 5675 w 10000"/>
                <a:gd name="connsiteY551" fmla="*/ 2074 h 10000"/>
                <a:gd name="connsiteX0" fmla="*/ 5675 w 10000"/>
                <a:gd name="connsiteY0" fmla="*/ 2074 h 6611"/>
                <a:gd name="connsiteX1" fmla="*/ 6937 w 10000"/>
                <a:gd name="connsiteY1" fmla="*/ 2074 h 6611"/>
                <a:gd name="connsiteX2" fmla="*/ 7009 w 10000"/>
                <a:gd name="connsiteY2" fmla="*/ 2074 h 6611"/>
                <a:gd name="connsiteX3" fmla="*/ 7081 w 10000"/>
                <a:gd name="connsiteY3" fmla="*/ 2075 h 6611"/>
                <a:gd name="connsiteX4" fmla="*/ 7153 w 10000"/>
                <a:gd name="connsiteY4" fmla="*/ 2077 h 6611"/>
                <a:gd name="connsiteX5" fmla="*/ 7223 w 10000"/>
                <a:gd name="connsiteY5" fmla="*/ 2080 h 6611"/>
                <a:gd name="connsiteX6" fmla="*/ 7295 w 10000"/>
                <a:gd name="connsiteY6" fmla="*/ 2082 h 6611"/>
                <a:gd name="connsiteX7" fmla="*/ 7363 w 10000"/>
                <a:gd name="connsiteY7" fmla="*/ 2087 h 6611"/>
                <a:gd name="connsiteX8" fmla="*/ 7433 w 10000"/>
                <a:gd name="connsiteY8" fmla="*/ 2091 h 6611"/>
                <a:gd name="connsiteX9" fmla="*/ 7503 w 10000"/>
                <a:gd name="connsiteY9" fmla="*/ 2097 h 6611"/>
                <a:gd name="connsiteX10" fmla="*/ 7572 w 10000"/>
                <a:gd name="connsiteY10" fmla="*/ 2102 h 6611"/>
                <a:gd name="connsiteX11" fmla="*/ 7640 w 10000"/>
                <a:gd name="connsiteY11" fmla="*/ 2110 h 6611"/>
                <a:gd name="connsiteX12" fmla="*/ 7709 w 10000"/>
                <a:gd name="connsiteY12" fmla="*/ 2117 h 6611"/>
                <a:gd name="connsiteX13" fmla="*/ 7777 w 10000"/>
                <a:gd name="connsiteY13" fmla="*/ 2125 h 6611"/>
                <a:gd name="connsiteX14" fmla="*/ 7842 w 10000"/>
                <a:gd name="connsiteY14" fmla="*/ 2134 h 6611"/>
                <a:gd name="connsiteX15" fmla="*/ 7911 w 10000"/>
                <a:gd name="connsiteY15" fmla="*/ 2144 h 6611"/>
                <a:gd name="connsiteX16" fmla="*/ 7978 w 10000"/>
                <a:gd name="connsiteY16" fmla="*/ 2154 h 6611"/>
                <a:gd name="connsiteX17" fmla="*/ 8043 w 10000"/>
                <a:gd name="connsiteY17" fmla="*/ 2165 h 6611"/>
                <a:gd name="connsiteX18" fmla="*/ 8110 w 10000"/>
                <a:gd name="connsiteY18" fmla="*/ 2177 h 6611"/>
                <a:gd name="connsiteX19" fmla="*/ 8175 w 10000"/>
                <a:gd name="connsiteY19" fmla="*/ 2189 h 6611"/>
                <a:gd name="connsiteX20" fmla="*/ 8239 w 10000"/>
                <a:gd name="connsiteY20" fmla="*/ 2202 h 6611"/>
                <a:gd name="connsiteX21" fmla="*/ 8306 w 10000"/>
                <a:gd name="connsiteY21" fmla="*/ 2216 h 6611"/>
                <a:gd name="connsiteX22" fmla="*/ 8369 w 10000"/>
                <a:gd name="connsiteY22" fmla="*/ 2231 h 6611"/>
                <a:gd name="connsiteX23" fmla="*/ 8433 w 10000"/>
                <a:gd name="connsiteY23" fmla="*/ 2246 h 6611"/>
                <a:gd name="connsiteX24" fmla="*/ 8496 w 10000"/>
                <a:gd name="connsiteY24" fmla="*/ 2263 h 6611"/>
                <a:gd name="connsiteX25" fmla="*/ 8560 w 10000"/>
                <a:gd name="connsiteY25" fmla="*/ 2279 h 6611"/>
                <a:gd name="connsiteX26" fmla="*/ 8622 w 10000"/>
                <a:gd name="connsiteY26" fmla="*/ 2297 h 6611"/>
                <a:gd name="connsiteX27" fmla="*/ 8684 w 10000"/>
                <a:gd name="connsiteY27" fmla="*/ 2315 h 6611"/>
                <a:gd name="connsiteX28" fmla="*/ 8748 w 10000"/>
                <a:gd name="connsiteY28" fmla="*/ 2334 h 6611"/>
                <a:gd name="connsiteX29" fmla="*/ 8808 w 10000"/>
                <a:gd name="connsiteY29" fmla="*/ 2354 h 6611"/>
                <a:gd name="connsiteX30" fmla="*/ 8868 w 10000"/>
                <a:gd name="connsiteY30" fmla="*/ 2374 h 6611"/>
                <a:gd name="connsiteX31" fmla="*/ 8929 w 10000"/>
                <a:gd name="connsiteY31" fmla="*/ 2395 h 6611"/>
                <a:gd name="connsiteX32" fmla="*/ 8989 w 10000"/>
                <a:gd name="connsiteY32" fmla="*/ 2417 h 6611"/>
                <a:gd name="connsiteX33" fmla="*/ 9049 w 10000"/>
                <a:gd name="connsiteY33" fmla="*/ 2439 h 6611"/>
                <a:gd name="connsiteX34" fmla="*/ 9106 w 10000"/>
                <a:gd name="connsiteY34" fmla="*/ 2462 h 6611"/>
                <a:gd name="connsiteX35" fmla="*/ 9163 w 10000"/>
                <a:gd name="connsiteY35" fmla="*/ 2485 h 6611"/>
                <a:gd name="connsiteX36" fmla="*/ 9217 w 10000"/>
                <a:gd name="connsiteY36" fmla="*/ 2509 h 6611"/>
                <a:gd name="connsiteX37" fmla="*/ 9271 w 10000"/>
                <a:gd name="connsiteY37" fmla="*/ 2532 h 6611"/>
                <a:gd name="connsiteX38" fmla="*/ 9322 w 10000"/>
                <a:gd name="connsiteY38" fmla="*/ 2555 h 6611"/>
                <a:gd name="connsiteX39" fmla="*/ 9372 w 10000"/>
                <a:gd name="connsiteY39" fmla="*/ 2579 h 6611"/>
                <a:gd name="connsiteX40" fmla="*/ 9418 w 10000"/>
                <a:gd name="connsiteY40" fmla="*/ 2603 h 6611"/>
                <a:gd name="connsiteX41" fmla="*/ 9463 w 10000"/>
                <a:gd name="connsiteY41" fmla="*/ 2627 h 6611"/>
                <a:gd name="connsiteX42" fmla="*/ 9508 w 10000"/>
                <a:gd name="connsiteY42" fmla="*/ 2651 h 6611"/>
                <a:gd name="connsiteX43" fmla="*/ 9548 w 10000"/>
                <a:gd name="connsiteY43" fmla="*/ 2676 h 6611"/>
                <a:gd name="connsiteX44" fmla="*/ 9589 w 10000"/>
                <a:gd name="connsiteY44" fmla="*/ 2700 h 6611"/>
                <a:gd name="connsiteX45" fmla="*/ 9628 w 10000"/>
                <a:gd name="connsiteY45" fmla="*/ 2724 h 6611"/>
                <a:gd name="connsiteX46" fmla="*/ 9662 w 10000"/>
                <a:gd name="connsiteY46" fmla="*/ 2749 h 6611"/>
                <a:gd name="connsiteX47" fmla="*/ 9697 w 10000"/>
                <a:gd name="connsiteY47" fmla="*/ 2774 h 6611"/>
                <a:gd name="connsiteX48" fmla="*/ 9731 w 10000"/>
                <a:gd name="connsiteY48" fmla="*/ 2799 h 6611"/>
                <a:gd name="connsiteX49" fmla="*/ 9762 w 10000"/>
                <a:gd name="connsiteY49" fmla="*/ 2824 h 6611"/>
                <a:gd name="connsiteX50" fmla="*/ 9791 w 10000"/>
                <a:gd name="connsiteY50" fmla="*/ 2849 h 6611"/>
                <a:gd name="connsiteX51" fmla="*/ 9817 w 10000"/>
                <a:gd name="connsiteY51" fmla="*/ 2874 h 6611"/>
                <a:gd name="connsiteX52" fmla="*/ 9843 w 10000"/>
                <a:gd name="connsiteY52" fmla="*/ 2900 h 6611"/>
                <a:gd name="connsiteX53" fmla="*/ 9865 w 10000"/>
                <a:gd name="connsiteY53" fmla="*/ 2925 h 6611"/>
                <a:gd name="connsiteX54" fmla="*/ 9887 w 10000"/>
                <a:gd name="connsiteY54" fmla="*/ 2951 h 6611"/>
                <a:gd name="connsiteX55" fmla="*/ 9907 w 10000"/>
                <a:gd name="connsiteY55" fmla="*/ 2977 h 6611"/>
                <a:gd name="connsiteX56" fmla="*/ 9923 w 10000"/>
                <a:gd name="connsiteY56" fmla="*/ 3004 h 6611"/>
                <a:gd name="connsiteX57" fmla="*/ 9940 w 10000"/>
                <a:gd name="connsiteY57" fmla="*/ 3029 h 6611"/>
                <a:gd name="connsiteX58" fmla="*/ 9954 w 10000"/>
                <a:gd name="connsiteY58" fmla="*/ 3056 h 6611"/>
                <a:gd name="connsiteX59" fmla="*/ 9966 w 10000"/>
                <a:gd name="connsiteY59" fmla="*/ 3082 h 6611"/>
                <a:gd name="connsiteX60" fmla="*/ 9976 w 10000"/>
                <a:gd name="connsiteY60" fmla="*/ 3110 h 6611"/>
                <a:gd name="connsiteX61" fmla="*/ 9985 w 10000"/>
                <a:gd name="connsiteY61" fmla="*/ 3135 h 6611"/>
                <a:gd name="connsiteX62" fmla="*/ 9992 w 10000"/>
                <a:gd name="connsiteY62" fmla="*/ 3163 h 6611"/>
                <a:gd name="connsiteX63" fmla="*/ 9997 w 10000"/>
                <a:gd name="connsiteY63" fmla="*/ 3190 h 6611"/>
                <a:gd name="connsiteX64" fmla="*/ 9998 w 10000"/>
                <a:gd name="connsiteY64" fmla="*/ 3217 h 6611"/>
                <a:gd name="connsiteX65" fmla="*/ 10000 w 10000"/>
                <a:gd name="connsiteY65" fmla="*/ 3244 h 6611"/>
                <a:gd name="connsiteX66" fmla="*/ 10000 w 10000"/>
                <a:gd name="connsiteY66" fmla="*/ 5657 h 6611"/>
                <a:gd name="connsiteX67" fmla="*/ 10000 w 10000"/>
                <a:gd name="connsiteY67" fmla="*/ 5679 h 6611"/>
                <a:gd name="connsiteX68" fmla="*/ 9997 w 10000"/>
                <a:gd name="connsiteY68" fmla="*/ 5702 h 6611"/>
                <a:gd name="connsiteX69" fmla="*/ 9995 w 10000"/>
                <a:gd name="connsiteY69" fmla="*/ 5724 h 6611"/>
                <a:gd name="connsiteX70" fmla="*/ 9990 w 10000"/>
                <a:gd name="connsiteY70" fmla="*/ 5746 h 6611"/>
                <a:gd name="connsiteX71" fmla="*/ 9984 w 10000"/>
                <a:gd name="connsiteY71" fmla="*/ 5767 h 6611"/>
                <a:gd name="connsiteX72" fmla="*/ 9976 w 10000"/>
                <a:gd name="connsiteY72" fmla="*/ 5789 h 6611"/>
                <a:gd name="connsiteX73" fmla="*/ 9967 w 10000"/>
                <a:gd name="connsiteY73" fmla="*/ 5810 h 6611"/>
                <a:gd name="connsiteX74" fmla="*/ 9959 w 10000"/>
                <a:gd name="connsiteY74" fmla="*/ 5831 h 6611"/>
                <a:gd name="connsiteX75" fmla="*/ 9946 w 10000"/>
                <a:gd name="connsiteY75" fmla="*/ 5852 h 6611"/>
                <a:gd name="connsiteX76" fmla="*/ 9935 w 10000"/>
                <a:gd name="connsiteY76" fmla="*/ 5873 h 6611"/>
                <a:gd name="connsiteX77" fmla="*/ 9920 w 10000"/>
                <a:gd name="connsiteY77" fmla="*/ 5893 h 6611"/>
                <a:gd name="connsiteX78" fmla="*/ 9905 w 10000"/>
                <a:gd name="connsiteY78" fmla="*/ 5913 h 6611"/>
                <a:gd name="connsiteX79" fmla="*/ 9887 w 10000"/>
                <a:gd name="connsiteY79" fmla="*/ 5933 h 6611"/>
                <a:gd name="connsiteX80" fmla="*/ 9871 w 10000"/>
                <a:gd name="connsiteY80" fmla="*/ 5953 h 6611"/>
                <a:gd name="connsiteX81" fmla="*/ 9852 w 10000"/>
                <a:gd name="connsiteY81" fmla="*/ 5973 h 6611"/>
                <a:gd name="connsiteX82" fmla="*/ 9830 w 10000"/>
                <a:gd name="connsiteY82" fmla="*/ 5992 h 6611"/>
                <a:gd name="connsiteX83" fmla="*/ 9808 w 10000"/>
                <a:gd name="connsiteY83" fmla="*/ 6012 h 6611"/>
                <a:gd name="connsiteX84" fmla="*/ 9786 w 10000"/>
                <a:gd name="connsiteY84" fmla="*/ 6031 h 6611"/>
                <a:gd name="connsiteX85" fmla="*/ 9762 w 10000"/>
                <a:gd name="connsiteY85" fmla="*/ 6050 h 6611"/>
                <a:gd name="connsiteX86" fmla="*/ 9736 w 10000"/>
                <a:gd name="connsiteY86" fmla="*/ 6069 h 6611"/>
                <a:gd name="connsiteX87" fmla="*/ 9708 w 10000"/>
                <a:gd name="connsiteY87" fmla="*/ 6087 h 6611"/>
                <a:gd name="connsiteX88" fmla="*/ 9679 w 10000"/>
                <a:gd name="connsiteY88" fmla="*/ 6105 h 6611"/>
                <a:gd name="connsiteX89" fmla="*/ 9649 w 10000"/>
                <a:gd name="connsiteY89" fmla="*/ 6123 h 6611"/>
                <a:gd name="connsiteX90" fmla="*/ 9618 w 10000"/>
                <a:gd name="connsiteY90" fmla="*/ 6141 h 6611"/>
                <a:gd name="connsiteX91" fmla="*/ 9584 w 10000"/>
                <a:gd name="connsiteY91" fmla="*/ 6159 h 6611"/>
                <a:gd name="connsiteX92" fmla="*/ 9552 w 10000"/>
                <a:gd name="connsiteY92" fmla="*/ 6176 h 6611"/>
                <a:gd name="connsiteX93" fmla="*/ 9516 w 10000"/>
                <a:gd name="connsiteY93" fmla="*/ 6194 h 6611"/>
                <a:gd name="connsiteX94" fmla="*/ 9480 w 10000"/>
                <a:gd name="connsiteY94" fmla="*/ 6211 h 6611"/>
                <a:gd name="connsiteX95" fmla="*/ 9441 w 10000"/>
                <a:gd name="connsiteY95" fmla="*/ 6228 h 6611"/>
                <a:gd name="connsiteX96" fmla="*/ 9403 w 10000"/>
                <a:gd name="connsiteY96" fmla="*/ 6244 h 6611"/>
                <a:gd name="connsiteX97" fmla="*/ 9361 w 10000"/>
                <a:gd name="connsiteY97" fmla="*/ 6261 h 6611"/>
                <a:gd name="connsiteX98" fmla="*/ 9320 w 10000"/>
                <a:gd name="connsiteY98" fmla="*/ 6278 h 6611"/>
                <a:gd name="connsiteX99" fmla="*/ 9276 w 10000"/>
                <a:gd name="connsiteY99" fmla="*/ 6294 h 6611"/>
                <a:gd name="connsiteX100" fmla="*/ 9232 w 10000"/>
                <a:gd name="connsiteY100" fmla="*/ 6310 h 6611"/>
                <a:gd name="connsiteX101" fmla="*/ 9186 w 10000"/>
                <a:gd name="connsiteY101" fmla="*/ 6324 h 6611"/>
                <a:gd name="connsiteX102" fmla="*/ 9142 w 10000"/>
                <a:gd name="connsiteY102" fmla="*/ 6340 h 6611"/>
                <a:gd name="connsiteX103" fmla="*/ 9093 w 10000"/>
                <a:gd name="connsiteY103" fmla="*/ 6355 h 6611"/>
                <a:gd name="connsiteX104" fmla="*/ 9044 w 10000"/>
                <a:gd name="connsiteY104" fmla="*/ 6369 h 6611"/>
                <a:gd name="connsiteX105" fmla="*/ 8995 w 10000"/>
                <a:gd name="connsiteY105" fmla="*/ 6383 h 6611"/>
                <a:gd name="connsiteX106" fmla="*/ 8947 w 10000"/>
                <a:gd name="connsiteY106" fmla="*/ 6396 h 6611"/>
                <a:gd name="connsiteX107" fmla="*/ 8896 w 10000"/>
                <a:gd name="connsiteY107" fmla="*/ 6409 h 6611"/>
                <a:gd name="connsiteX108" fmla="*/ 8842 w 10000"/>
                <a:gd name="connsiteY108" fmla="*/ 6422 h 6611"/>
                <a:gd name="connsiteX109" fmla="*/ 8790 w 10000"/>
                <a:gd name="connsiteY109" fmla="*/ 6434 h 6611"/>
                <a:gd name="connsiteX110" fmla="*/ 8736 w 10000"/>
                <a:gd name="connsiteY110" fmla="*/ 6447 h 6611"/>
                <a:gd name="connsiteX111" fmla="*/ 8681 w 10000"/>
                <a:gd name="connsiteY111" fmla="*/ 6458 h 6611"/>
                <a:gd name="connsiteX112" fmla="*/ 8624 w 10000"/>
                <a:gd name="connsiteY112" fmla="*/ 6469 h 6611"/>
                <a:gd name="connsiteX113" fmla="*/ 8567 w 10000"/>
                <a:gd name="connsiteY113" fmla="*/ 6481 h 6611"/>
                <a:gd name="connsiteX114" fmla="*/ 8509 w 10000"/>
                <a:gd name="connsiteY114" fmla="*/ 6491 h 6611"/>
                <a:gd name="connsiteX115" fmla="*/ 8451 w 10000"/>
                <a:gd name="connsiteY115" fmla="*/ 6501 h 6611"/>
                <a:gd name="connsiteX116" fmla="*/ 8390 w 10000"/>
                <a:gd name="connsiteY116" fmla="*/ 6511 h 6611"/>
                <a:gd name="connsiteX117" fmla="*/ 8330 w 10000"/>
                <a:gd name="connsiteY117" fmla="*/ 6521 h 6611"/>
                <a:gd name="connsiteX118" fmla="*/ 8266 w 10000"/>
                <a:gd name="connsiteY118" fmla="*/ 6529 h 6611"/>
                <a:gd name="connsiteX119" fmla="*/ 8205 w 10000"/>
                <a:gd name="connsiteY119" fmla="*/ 6538 h 6611"/>
                <a:gd name="connsiteX120" fmla="*/ 8141 w 10000"/>
                <a:gd name="connsiteY120" fmla="*/ 6547 h 6611"/>
                <a:gd name="connsiteX121" fmla="*/ 8076 w 10000"/>
                <a:gd name="connsiteY121" fmla="*/ 6555 h 6611"/>
                <a:gd name="connsiteX122" fmla="*/ 8009 w 10000"/>
                <a:gd name="connsiteY122" fmla="*/ 6562 h 6611"/>
                <a:gd name="connsiteX123" fmla="*/ 7944 w 10000"/>
                <a:gd name="connsiteY123" fmla="*/ 6569 h 6611"/>
                <a:gd name="connsiteX124" fmla="*/ 7873 w 10000"/>
                <a:gd name="connsiteY124" fmla="*/ 6577 h 6611"/>
                <a:gd name="connsiteX125" fmla="*/ 7807 w 10000"/>
                <a:gd name="connsiteY125" fmla="*/ 6583 h 6611"/>
                <a:gd name="connsiteX126" fmla="*/ 7735 w 10000"/>
                <a:gd name="connsiteY126" fmla="*/ 6590 h 6611"/>
                <a:gd name="connsiteX127" fmla="*/ 7666 w 10000"/>
                <a:gd name="connsiteY127" fmla="*/ 6595 h 6611"/>
                <a:gd name="connsiteX128" fmla="*/ 7593 w 10000"/>
                <a:gd name="connsiteY128" fmla="*/ 6601 h 6611"/>
                <a:gd name="connsiteX129" fmla="*/ 7521 w 10000"/>
                <a:gd name="connsiteY129" fmla="*/ 6606 h 6611"/>
                <a:gd name="connsiteX130" fmla="*/ 7448 w 10000"/>
                <a:gd name="connsiteY130" fmla="*/ 6611 h 6611"/>
                <a:gd name="connsiteX131" fmla="*/ 2462 w 10000"/>
                <a:gd name="connsiteY131" fmla="*/ 6611 h 6611"/>
                <a:gd name="connsiteX132" fmla="*/ 2322 w 10000"/>
                <a:gd name="connsiteY132" fmla="*/ 6597 h 6611"/>
                <a:gd name="connsiteX133" fmla="*/ 2185 w 10000"/>
                <a:gd name="connsiteY133" fmla="*/ 6581 h 6611"/>
                <a:gd name="connsiteX134" fmla="*/ 2117 w 10000"/>
                <a:gd name="connsiteY134" fmla="*/ 6573 h 6611"/>
                <a:gd name="connsiteX135" fmla="*/ 2052 w 10000"/>
                <a:gd name="connsiteY135" fmla="*/ 6565 h 6611"/>
                <a:gd name="connsiteX136" fmla="*/ 1986 w 10000"/>
                <a:gd name="connsiteY136" fmla="*/ 6557 h 6611"/>
                <a:gd name="connsiteX137" fmla="*/ 1921 w 10000"/>
                <a:gd name="connsiteY137" fmla="*/ 6549 h 6611"/>
                <a:gd name="connsiteX138" fmla="*/ 1857 w 10000"/>
                <a:gd name="connsiteY138" fmla="*/ 6540 h 6611"/>
                <a:gd name="connsiteX139" fmla="*/ 1795 w 10000"/>
                <a:gd name="connsiteY139" fmla="*/ 6531 h 6611"/>
                <a:gd name="connsiteX140" fmla="*/ 1735 w 10000"/>
                <a:gd name="connsiteY140" fmla="*/ 6522 h 6611"/>
                <a:gd name="connsiteX141" fmla="*/ 1673 w 10000"/>
                <a:gd name="connsiteY141" fmla="*/ 6512 h 6611"/>
                <a:gd name="connsiteX142" fmla="*/ 1614 w 10000"/>
                <a:gd name="connsiteY142" fmla="*/ 6503 h 6611"/>
                <a:gd name="connsiteX143" fmla="*/ 1556 w 10000"/>
                <a:gd name="connsiteY143" fmla="*/ 6493 h 6611"/>
                <a:gd name="connsiteX144" fmla="*/ 1497 w 10000"/>
                <a:gd name="connsiteY144" fmla="*/ 6484 h 6611"/>
                <a:gd name="connsiteX145" fmla="*/ 1442 w 10000"/>
                <a:gd name="connsiteY145" fmla="*/ 6473 h 6611"/>
                <a:gd name="connsiteX146" fmla="*/ 1385 w 10000"/>
                <a:gd name="connsiteY146" fmla="*/ 6463 h 6611"/>
                <a:gd name="connsiteX147" fmla="*/ 1331 w 10000"/>
                <a:gd name="connsiteY147" fmla="*/ 6452 h 6611"/>
                <a:gd name="connsiteX148" fmla="*/ 1275 w 10000"/>
                <a:gd name="connsiteY148" fmla="*/ 6442 h 6611"/>
                <a:gd name="connsiteX149" fmla="*/ 1223 w 10000"/>
                <a:gd name="connsiteY149" fmla="*/ 6431 h 6611"/>
                <a:gd name="connsiteX150" fmla="*/ 1173 w 10000"/>
                <a:gd name="connsiteY150" fmla="*/ 6420 h 6611"/>
                <a:gd name="connsiteX151" fmla="*/ 1120 w 10000"/>
                <a:gd name="connsiteY151" fmla="*/ 6409 h 6611"/>
                <a:gd name="connsiteX152" fmla="*/ 1070 w 10000"/>
                <a:gd name="connsiteY152" fmla="*/ 6397 h 6611"/>
                <a:gd name="connsiteX153" fmla="*/ 1021 w 10000"/>
                <a:gd name="connsiteY153" fmla="*/ 6385 h 6611"/>
                <a:gd name="connsiteX154" fmla="*/ 972 w 10000"/>
                <a:gd name="connsiteY154" fmla="*/ 6373 h 6611"/>
                <a:gd name="connsiteX155" fmla="*/ 925 w 10000"/>
                <a:gd name="connsiteY155" fmla="*/ 6361 h 6611"/>
                <a:gd name="connsiteX156" fmla="*/ 879 w 10000"/>
                <a:gd name="connsiteY156" fmla="*/ 6349 h 6611"/>
                <a:gd name="connsiteX157" fmla="*/ 832 w 10000"/>
                <a:gd name="connsiteY157" fmla="*/ 6336 h 6611"/>
                <a:gd name="connsiteX158" fmla="*/ 789 w 10000"/>
                <a:gd name="connsiteY158" fmla="*/ 6323 h 6611"/>
                <a:gd name="connsiteX159" fmla="*/ 744 w 10000"/>
                <a:gd name="connsiteY159" fmla="*/ 6310 h 6611"/>
                <a:gd name="connsiteX160" fmla="*/ 703 w 10000"/>
                <a:gd name="connsiteY160" fmla="*/ 6296 h 6611"/>
                <a:gd name="connsiteX161" fmla="*/ 660 w 10000"/>
                <a:gd name="connsiteY161" fmla="*/ 6283 h 6611"/>
                <a:gd name="connsiteX162" fmla="*/ 620 w 10000"/>
                <a:gd name="connsiteY162" fmla="*/ 6270 h 6611"/>
                <a:gd name="connsiteX163" fmla="*/ 579 w 10000"/>
                <a:gd name="connsiteY163" fmla="*/ 6256 h 6611"/>
                <a:gd name="connsiteX164" fmla="*/ 541 w 10000"/>
                <a:gd name="connsiteY164" fmla="*/ 6242 h 6611"/>
                <a:gd name="connsiteX165" fmla="*/ 506 w 10000"/>
                <a:gd name="connsiteY165" fmla="*/ 6229 h 6611"/>
                <a:gd name="connsiteX166" fmla="*/ 471 w 10000"/>
                <a:gd name="connsiteY166" fmla="*/ 6214 h 6611"/>
                <a:gd name="connsiteX167" fmla="*/ 435 w 10000"/>
                <a:gd name="connsiteY167" fmla="*/ 6200 h 6611"/>
                <a:gd name="connsiteX168" fmla="*/ 403 w 10000"/>
                <a:gd name="connsiteY168" fmla="*/ 6186 h 6611"/>
                <a:gd name="connsiteX169" fmla="*/ 372 w 10000"/>
                <a:gd name="connsiteY169" fmla="*/ 6172 h 6611"/>
                <a:gd name="connsiteX170" fmla="*/ 341 w 10000"/>
                <a:gd name="connsiteY170" fmla="*/ 6157 h 6611"/>
                <a:gd name="connsiteX171" fmla="*/ 311 w 10000"/>
                <a:gd name="connsiteY171" fmla="*/ 6143 h 6611"/>
                <a:gd name="connsiteX172" fmla="*/ 284 w 10000"/>
                <a:gd name="connsiteY172" fmla="*/ 6129 h 6611"/>
                <a:gd name="connsiteX173" fmla="*/ 258 w 10000"/>
                <a:gd name="connsiteY173" fmla="*/ 6114 h 6611"/>
                <a:gd name="connsiteX174" fmla="*/ 232 w 10000"/>
                <a:gd name="connsiteY174" fmla="*/ 6100 h 6611"/>
                <a:gd name="connsiteX175" fmla="*/ 209 w 10000"/>
                <a:gd name="connsiteY175" fmla="*/ 6085 h 6611"/>
                <a:gd name="connsiteX176" fmla="*/ 186 w 10000"/>
                <a:gd name="connsiteY176" fmla="*/ 6070 h 6611"/>
                <a:gd name="connsiteX177" fmla="*/ 165 w 10000"/>
                <a:gd name="connsiteY177" fmla="*/ 6055 h 6611"/>
                <a:gd name="connsiteX178" fmla="*/ 145 w 10000"/>
                <a:gd name="connsiteY178" fmla="*/ 6040 h 6611"/>
                <a:gd name="connsiteX179" fmla="*/ 126 w 10000"/>
                <a:gd name="connsiteY179" fmla="*/ 6025 h 6611"/>
                <a:gd name="connsiteX180" fmla="*/ 109 w 10000"/>
                <a:gd name="connsiteY180" fmla="*/ 6010 h 6611"/>
                <a:gd name="connsiteX181" fmla="*/ 93 w 10000"/>
                <a:gd name="connsiteY181" fmla="*/ 5995 h 6611"/>
                <a:gd name="connsiteX182" fmla="*/ 78 w 10000"/>
                <a:gd name="connsiteY182" fmla="*/ 5979 h 6611"/>
                <a:gd name="connsiteX183" fmla="*/ 64 w 10000"/>
                <a:gd name="connsiteY183" fmla="*/ 5964 h 6611"/>
                <a:gd name="connsiteX184" fmla="*/ 52 w 10000"/>
                <a:gd name="connsiteY184" fmla="*/ 5948 h 6611"/>
                <a:gd name="connsiteX185" fmla="*/ 41 w 10000"/>
                <a:gd name="connsiteY185" fmla="*/ 5933 h 6611"/>
                <a:gd name="connsiteX186" fmla="*/ 31 w 10000"/>
                <a:gd name="connsiteY186" fmla="*/ 5917 h 6611"/>
                <a:gd name="connsiteX187" fmla="*/ 23 w 10000"/>
                <a:gd name="connsiteY187" fmla="*/ 5902 h 6611"/>
                <a:gd name="connsiteX188" fmla="*/ 15 w 10000"/>
                <a:gd name="connsiteY188" fmla="*/ 5886 h 6611"/>
                <a:gd name="connsiteX189" fmla="*/ 10 w 10000"/>
                <a:gd name="connsiteY189" fmla="*/ 5870 h 6611"/>
                <a:gd name="connsiteX190" fmla="*/ 5 w 10000"/>
                <a:gd name="connsiteY190" fmla="*/ 5854 h 6611"/>
                <a:gd name="connsiteX191" fmla="*/ 2 w 10000"/>
                <a:gd name="connsiteY191" fmla="*/ 5837 h 6611"/>
                <a:gd name="connsiteX192" fmla="*/ 0 w 10000"/>
                <a:gd name="connsiteY192" fmla="*/ 5822 h 6611"/>
                <a:gd name="connsiteX193" fmla="*/ 0 w 10000"/>
                <a:gd name="connsiteY193" fmla="*/ 5805 h 6611"/>
                <a:gd name="connsiteX194" fmla="*/ 0 w 10000"/>
                <a:gd name="connsiteY194" fmla="*/ 3244 h 6611"/>
                <a:gd name="connsiteX195" fmla="*/ 2 w 10000"/>
                <a:gd name="connsiteY195" fmla="*/ 3211 h 6611"/>
                <a:gd name="connsiteX196" fmla="*/ 3 w 10000"/>
                <a:gd name="connsiteY196" fmla="*/ 3179 h 6611"/>
                <a:gd name="connsiteX197" fmla="*/ 8 w 10000"/>
                <a:gd name="connsiteY197" fmla="*/ 3146 h 6611"/>
                <a:gd name="connsiteX198" fmla="*/ 15 w 10000"/>
                <a:gd name="connsiteY198" fmla="*/ 3114 h 6611"/>
                <a:gd name="connsiteX199" fmla="*/ 24 w 10000"/>
                <a:gd name="connsiteY199" fmla="*/ 3083 h 6611"/>
                <a:gd name="connsiteX200" fmla="*/ 34 w 10000"/>
                <a:gd name="connsiteY200" fmla="*/ 3052 h 6611"/>
                <a:gd name="connsiteX201" fmla="*/ 46 w 10000"/>
                <a:gd name="connsiteY201" fmla="*/ 3021 h 6611"/>
                <a:gd name="connsiteX202" fmla="*/ 60 w 10000"/>
                <a:gd name="connsiteY202" fmla="*/ 2991 h 6611"/>
                <a:gd name="connsiteX203" fmla="*/ 77 w 10000"/>
                <a:gd name="connsiteY203" fmla="*/ 2961 h 6611"/>
                <a:gd name="connsiteX204" fmla="*/ 93 w 10000"/>
                <a:gd name="connsiteY204" fmla="*/ 2932 h 6611"/>
                <a:gd name="connsiteX205" fmla="*/ 114 w 10000"/>
                <a:gd name="connsiteY205" fmla="*/ 2903 h 6611"/>
                <a:gd name="connsiteX206" fmla="*/ 135 w 10000"/>
                <a:gd name="connsiteY206" fmla="*/ 2874 h 6611"/>
                <a:gd name="connsiteX207" fmla="*/ 158 w 10000"/>
                <a:gd name="connsiteY207" fmla="*/ 2846 h 6611"/>
                <a:gd name="connsiteX208" fmla="*/ 183 w 10000"/>
                <a:gd name="connsiteY208" fmla="*/ 2818 h 6611"/>
                <a:gd name="connsiteX209" fmla="*/ 210 w 10000"/>
                <a:gd name="connsiteY209" fmla="*/ 2791 h 6611"/>
                <a:gd name="connsiteX210" fmla="*/ 240 w 10000"/>
                <a:gd name="connsiteY210" fmla="*/ 2764 h 6611"/>
                <a:gd name="connsiteX211" fmla="*/ 271 w 10000"/>
                <a:gd name="connsiteY211" fmla="*/ 2737 h 6611"/>
                <a:gd name="connsiteX212" fmla="*/ 305 w 10000"/>
                <a:gd name="connsiteY212" fmla="*/ 2711 h 6611"/>
                <a:gd name="connsiteX213" fmla="*/ 339 w 10000"/>
                <a:gd name="connsiteY213" fmla="*/ 2686 h 6611"/>
                <a:gd name="connsiteX214" fmla="*/ 375 w 10000"/>
                <a:gd name="connsiteY214" fmla="*/ 2661 h 6611"/>
                <a:gd name="connsiteX215" fmla="*/ 416 w 10000"/>
                <a:gd name="connsiteY215" fmla="*/ 2636 h 6611"/>
                <a:gd name="connsiteX216" fmla="*/ 455 w 10000"/>
                <a:gd name="connsiteY216" fmla="*/ 2612 h 6611"/>
                <a:gd name="connsiteX217" fmla="*/ 499 w 10000"/>
                <a:gd name="connsiteY217" fmla="*/ 2587 h 6611"/>
                <a:gd name="connsiteX218" fmla="*/ 541 w 10000"/>
                <a:gd name="connsiteY218" fmla="*/ 2564 h 6611"/>
                <a:gd name="connsiteX219" fmla="*/ 589 w 10000"/>
                <a:gd name="connsiteY219" fmla="*/ 2541 h 6611"/>
                <a:gd name="connsiteX220" fmla="*/ 638 w 10000"/>
                <a:gd name="connsiteY220" fmla="*/ 2518 h 6611"/>
                <a:gd name="connsiteX221" fmla="*/ 687 w 10000"/>
                <a:gd name="connsiteY221" fmla="*/ 2496 h 6611"/>
                <a:gd name="connsiteX222" fmla="*/ 739 w 10000"/>
                <a:gd name="connsiteY222" fmla="*/ 2474 h 6611"/>
                <a:gd name="connsiteX223" fmla="*/ 793 w 10000"/>
                <a:gd name="connsiteY223" fmla="*/ 2453 h 6611"/>
                <a:gd name="connsiteX224" fmla="*/ 848 w 10000"/>
                <a:gd name="connsiteY224" fmla="*/ 2432 h 6611"/>
                <a:gd name="connsiteX225" fmla="*/ 907 w 10000"/>
                <a:gd name="connsiteY225" fmla="*/ 2410 h 6611"/>
                <a:gd name="connsiteX226" fmla="*/ 965 w 10000"/>
                <a:gd name="connsiteY226" fmla="*/ 2390 h 6611"/>
                <a:gd name="connsiteX227" fmla="*/ 1026 w 10000"/>
                <a:gd name="connsiteY227" fmla="*/ 2370 h 6611"/>
                <a:gd name="connsiteX228" fmla="*/ 1089 w 10000"/>
                <a:gd name="connsiteY228" fmla="*/ 2352 h 6611"/>
                <a:gd name="connsiteX229" fmla="*/ 1153 w 10000"/>
                <a:gd name="connsiteY229" fmla="*/ 2334 h 6611"/>
                <a:gd name="connsiteX230" fmla="*/ 1218 w 10000"/>
                <a:gd name="connsiteY230" fmla="*/ 2316 h 6611"/>
                <a:gd name="connsiteX231" fmla="*/ 1287 w 10000"/>
                <a:gd name="connsiteY231" fmla="*/ 2299 h 6611"/>
                <a:gd name="connsiteX232" fmla="*/ 1354 w 10000"/>
                <a:gd name="connsiteY232" fmla="*/ 2283 h 6611"/>
                <a:gd name="connsiteX233" fmla="*/ 1424 w 10000"/>
                <a:gd name="connsiteY233" fmla="*/ 2267 h 6611"/>
                <a:gd name="connsiteX234" fmla="*/ 1494 w 10000"/>
                <a:gd name="connsiteY234" fmla="*/ 2251 h 6611"/>
                <a:gd name="connsiteX235" fmla="*/ 1567 w 10000"/>
                <a:gd name="connsiteY235" fmla="*/ 2237 h 6611"/>
                <a:gd name="connsiteX236" fmla="*/ 1639 w 10000"/>
                <a:gd name="connsiteY236" fmla="*/ 2223 h 6611"/>
                <a:gd name="connsiteX237" fmla="*/ 1716 w 10000"/>
                <a:gd name="connsiteY237" fmla="*/ 2210 h 6611"/>
                <a:gd name="connsiteX238" fmla="*/ 1792 w 10000"/>
                <a:gd name="connsiteY238" fmla="*/ 2197 h 6611"/>
                <a:gd name="connsiteX239" fmla="*/ 1869 w 10000"/>
                <a:gd name="connsiteY239" fmla="*/ 2186 h 6611"/>
                <a:gd name="connsiteX240" fmla="*/ 1947 w 10000"/>
                <a:gd name="connsiteY240" fmla="*/ 2174 h 6611"/>
                <a:gd name="connsiteX241" fmla="*/ 2029 w 10000"/>
                <a:gd name="connsiteY241" fmla="*/ 2163 h 6611"/>
                <a:gd name="connsiteX242" fmla="*/ 2110 w 10000"/>
                <a:gd name="connsiteY242" fmla="*/ 2153 h 6611"/>
                <a:gd name="connsiteX243" fmla="*/ 2193 w 10000"/>
                <a:gd name="connsiteY243" fmla="*/ 2144 h 6611"/>
                <a:gd name="connsiteX244" fmla="*/ 2278 w 10000"/>
                <a:gd name="connsiteY244" fmla="*/ 2134 h 6611"/>
                <a:gd name="connsiteX245" fmla="*/ 2365 w 10000"/>
                <a:gd name="connsiteY245" fmla="*/ 2126 h 6611"/>
                <a:gd name="connsiteX246" fmla="*/ 2451 w 10000"/>
                <a:gd name="connsiteY246" fmla="*/ 2118 h 6611"/>
                <a:gd name="connsiteX247" fmla="*/ 2541 w 10000"/>
                <a:gd name="connsiteY247" fmla="*/ 2111 h 6611"/>
                <a:gd name="connsiteX248" fmla="*/ 2632 w 10000"/>
                <a:gd name="connsiteY248" fmla="*/ 2105 h 6611"/>
                <a:gd name="connsiteX249" fmla="*/ 2723 w 10000"/>
                <a:gd name="connsiteY249" fmla="*/ 2099 h 6611"/>
                <a:gd name="connsiteX250" fmla="*/ 2815 w 10000"/>
                <a:gd name="connsiteY250" fmla="*/ 2093 h 6611"/>
                <a:gd name="connsiteX251" fmla="*/ 2911 w 10000"/>
                <a:gd name="connsiteY251" fmla="*/ 2089 h 6611"/>
                <a:gd name="connsiteX252" fmla="*/ 3006 w 10000"/>
                <a:gd name="connsiteY252" fmla="*/ 2085 h 6611"/>
                <a:gd name="connsiteX253" fmla="*/ 3102 w 10000"/>
                <a:gd name="connsiteY253" fmla="*/ 2081 h 6611"/>
                <a:gd name="connsiteX254" fmla="*/ 3201 w 10000"/>
                <a:gd name="connsiteY254" fmla="*/ 2079 h 6611"/>
                <a:gd name="connsiteX255" fmla="*/ 3301 w 10000"/>
                <a:gd name="connsiteY255" fmla="*/ 2077 h 6611"/>
                <a:gd name="connsiteX256" fmla="*/ 3402 w 10000"/>
                <a:gd name="connsiteY256" fmla="*/ 2075 h 6611"/>
                <a:gd name="connsiteX257" fmla="*/ 3505 w 10000"/>
                <a:gd name="connsiteY257" fmla="*/ 2074 h 6611"/>
                <a:gd name="connsiteX258" fmla="*/ 3607 w 10000"/>
                <a:gd name="connsiteY258" fmla="*/ 2074 h 6611"/>
                <a:gd name="connsiteX259" fmla="*/ 3617 w 10000"/>
                <a:gd name="connsiteY259" fmla="*/ 2071 h 6611"/>
                <a:gd name="connsiteX260" fmla="*/ 3627 w 10000"/>
                <a:gd name="connsiteY260" fmla="*/ 2069 h 6611"/>
                <a:gd name="connsiteX261" fmla="*/ 3637 w 10000"/>
                <a:gd name="connsiteY261" fmla="*/ 2069 h 6611"/>
                <a:gd name="connsiteX262" fmla="*/ 3648 w 10000"/>
                <a:gd name="connsiteY262" fmla="*/ 2068 h 6611"/>
                <a:gd name="connsiteX263" fmla="*/ 3658 w 10000"/>
                <a:gd name="connsiteY263" fmla="*/ 2068 h 6611"/>
                <a:gd name="connsiteX264" fmla="*/ 3671 w 10000"/>
                <a:gd name="connsiteY264" fmla="*/ 2068 h 6611"/>
                <a:gd name="connsiteX265" fmla="*/ 3687 w 10000"/>
                <a:gd name="connsiteY265" fmla="*/ 2068 h 6611"/>
                <a:gd name="connsiteX266" fmla="*/ 3708 w 10000"/>
                <a:gd name="connsiteY266" fmla="*/ 2068 h 6611"/>
                <a:gd name="connsiteX267" fmla="*/ 3770 w 10000"/>
                <a:gd name="connsiteY267" fmla="*/ 2069 h 6611"/>
                <a:gd name="connsiteX268" fmla="*/ 3837 w 10000"/>
                <a:gd name="connsiteY268" fmla="*/ 2071 h 6611"/>
                <a:gd name="connsiteX269" fmla="*/ 3902 w 10000"/>
                <a:gd name="connsiteY269" fmla="*/ 2071 h 6611"/>
                <a:gd name="connsiteX270" fmla="*/ 3971 w 10000"/>
                <a:gd name="connsiteY270" fmla="*/ 2072 h 6611"/>
                <a:gd name="connsiteX271" fmla="*/ 4043 w 10000"/>
                <a:gd name="connsiteY271" fmla="*/ 2073 h 6611"/>
                <a:gd name="connsiteX272" fmla="*/ 4113 w 10000"/>
                <a:gd name="connsiteY272" fmla="*/ 2073 h 6611"/>
                <a:gd name="connsiteX273" fmla="*/ 4188 w 10000"/>
                <a:gd name="connsiteY273" fmla="*/ 2074 h 6611"/>
                <a:gd name="connsiteX274" fmla="*/ 4265 w 10000"/>
                <a:gd name="connsiteY274" fmla="*/ 2074 h 6611"/>
                <a:gd name="connsiteX275" fmla="*/ 4266 w 10000"/>
                <a:gd name="connsiteY275" fmla="*/ 2071 h 6611"/>
                <a:gd name="connsiteX276" fmla="*/ 4268 w 10000"/>
                <a:gd name="connsiteY276" fmla="*/ 2068 h 6611"/>
                <a:gd name="connsiteX277" fmla="*/ 4273 w 10000"/>
                <a:gd name="connsiteY277" fmla="*/ 2064 h 6611"/>
                <a:gd name="connsiteX278" fmla="*/ 4278 w 10000"/>
                <a:gd name="connsiteY278" fmla="*/ 2060 h 6611"/>
                <a:gd name="connsiteX279" fmla="*/ 4295 w 10000"/>
                <a:gd name="connsiteY279" fmla="*/ 2051 h 6611"/>
                <a:gd name="connsiteX280" fmla="*/ 4320 w 10000"/>
                <a:gd name="connsiteY280" fmla="*/ 2041 h 6611"/>
                <a:gd name="connsiteX281" fmla="*/ 4343 w 10000"/>
                <a:gd name="connsiteY281" fmla="*/ 2032 h 6611"/>
                <a:gd name="connsiteX282" fmla="*/ 4361 w 10000"/>
                <a:gd name="connsiteY282" fmla="*/ 2025 h 6611"/>
                <a:gd name="connsiteX283" fmla="*/ 4367 w 10000"/>
                <a:gd name="connsiteY283" fmla="*/ 2022 h 6611"/>
                <a:gd name="connsiteX284" fmla="*/ 4375 w 10000"/>
                <a:gd name="connsiteY284" fmla="*/ 2021 h 6611"/>
                <a:gd name="connsiteX285" fmla="*/ 4380 w 10000"/>
                <a:gd name="connsiteY285" fmla="*/ 2020 h 6611"/>
                <a:gd name="connsiteX286" fmla="*/ 4384 w 10000"/>
                <a:gd name="connsiteY286" fmla="*/ 2019 h 6611"/>
                <a:gd name="connsiteX287" fmla="*/ 4323 w 10000"/>
                <a:gd name="connsiteY287" fmla="*/ 2012 h 6611"/>
                <a:gd name="connsiteX288" fmla="*/ 4263 w 10000"/>
                <a:gd name="connsiteY288" fmla="*/ 2006 h 6611"/>
                <a:gd name="connsiteX289" fmla="*/ 4204 w 10000"/>
                <a:gd name="connsiteY289" fmla="*/ 1998 h 6611"/>
                <a:gd name="connsiteX290" fmla="*/ 4145 w 10000"/>
                <a:gd name="connsiteY290" fmla="*/ 1991 h 6611"/>
                <a:gd name="connsiteX291" fmla="*/ 4087 w 10000"/>
                <a:gd name="connsiteY291" fmla="*/ 1982 h 6611"/>
                <a:gd name="connsiteX292" fmla="*/ 4030 w 10000"/>
                <a:gd name="connsiteY292" fmla="*/ 1973 h 6611"/>
                <a:gd name="connsiteX293" fmla="*/ 3973 w 10000"/>
                <a:gd name="connsiteY293" fmla="*/ 1965 h 6611"/>
                <a:gd name="connsiteX294" fmla="*/ 3917 w 10000"/>
                <a:gd name="connsiteY294" fmla="*/ 1956 h 6611"/>
                <a:gd name="connsiteX295" fmla="*/ 3862 w 10000"/>
                <a:gd name="connsiteY295" fmla="*/ 1947 h 6611"/>
                <a:gd name="connsiteX296" fmla="*/ 3810 w 10000"/>
                <a:gd name="connsiteY296" fmla="*/ 1937 h 6611"/>
                <a:gd name="connsiteX297" fmla="*/ 3756 w 10000"/>
                <a:gd name="connsiteY297" fmla="*/ 1927 h 6611"/>
                <a:gd name="connsiteX298" fmla="*/ 3704 w 10000"/>
                <a:gd name="connsiteY298" fmla="*/ 1917 h 6611"/>
                <a:gd name="connsiteX299" fmla="*/ 3651 w 10000"/>
                <a:gd name="connsiteY299" fmla="*/ 1906 h 6611"/>
                <a:gd name="connsiteX300" fmla="*/ 3601 w 10000"/>
                <a:gd name="connsiteY300" fmla="*/ 1895 h 6611"/>
                <a:gd name="connsiteX301" fmla="*/ 3550 w 10000"/>
                <a:gd name="connsiteY301" fmla="*/ 1883 h 6611"/>
                <a:gd name="connsiteX302" fmla="*/ 3501 w 10000"/>
                <a:gd name="connsiteY302" fmla="*/ 1872 h 6611"/>
                <a:gd name="connsiteX303" fmla="*/ 3452 w 10000"/>
                <a:gd name="connsiteY303" fmla="*/ 1860 h 6611"/>
                <a:gd name="connsiteX304" fmla="*/ 3403 w 10000"/>
                <a:gd name="connsiteY304" fmla="*/ 1847 h 6611"/>
                <a:gd name="connsiteX305" fmla="*/ 3356 w 10000"/>
                <a:gd name="connsiteY305" fmla="*/ 1835 h 6611"/>
                <a:gd name="connsiteX306" fmla="*/ 3311 w 10000"/>
                <a:gd name="connsiteY306" fmla="*/ 1822 h 6611"/>
                <a:gd name="connsiteX307" fmla="*/ 3265 w 10000"/>
                <a:gd name="connsiteY307" fmla="*/ 1809 h 6611"/>
                <a:gd name="connsiteX308" fmla="*/ 3221 w 10000"/>
                <a:gd name="connsiteY308" fmla="*/ 1794 h 6611"/>
                <a:gd name="connsiteX309" fmla="*/ 3177 w 10000"/>
                <a:gd name="connsiteY309" fmla="*/ 1781 h 6611"/>
                <a:gd name="connsiteX310" fmla="*/ 3133 w 10000"/>
                <a:gd name="connsiteY310" fmla="*/ 1767 h 6611"/>
                <a:gd name="connsiteX311" fmla="*/ 3090 w 10000"/>
                <a:gd name="connsiteY311" fmla="*/ 1752 h 6611"/>
                <a:gd name="connsiteX312" fmla="*/ 3048 w 10000"/>
                <a:gd name="connsiteY312" fmla="*/ 1737 h 6611"/>
                <a:gd name="connsiteX313" fmla="*/ 3007 w 10000"/>
                <a:gd name="connsiteY313" fmla="*/ 1722 h 6611"/>
                <a:gd name="connsiteX314" fmla="*/ 2968 w 10000"/>
                <a:gd name="connsiteY314" fmla="*/ 1707 h 6611"/>
                <a:gd name="connsiteX315" fmla="*/ 2927 w 10000"/>
                <a:gd name="connsiteY315" fmla="*/ 1691 h 6611"/>
                <a:gd name="connsiteX316" fmla="*/ 2888 w 10000"/>
                <a:gd name="connsiteY316" fmla="*/ 1674 h 6611"/>
                <a:gd name="connsiteX317" fmla="*/ 2849 w 10000"/>
                <a:gd name="connsiteY317" fmla="*/ 1658 h 6611"/>
                <a:gd name="connsiteX318" fmla="*/ 2813 w 10000"/>
                <a:gd name="connsiteY318" fmla="*/ 1641 h 6611"/>
                <a:gd name="connsiteX319" fmla="*/ 2777 w 10000"/>
                <a:gd name="connsiteY319" fmla="*/ 1624 h 6611"/>
                <a:gd name="connsiteX320" fmla="*/ 2743 w 10000"/>
                <a:gd name="connsiteY320" fmla="*/ 1607 h 6611"/>
                <a:gd name="connsiteX321" fmla="*/ 2707 w 10000"/>
                <a:gd name="connsiteY321" fmla="*/ 1590 h 6611"/>
                <a:gd name="connsiteX322" fmla="*/ 2674 w 10000"/>
                <a:gd name="connsiteY322" fmla="*/ 1572 h 6611"/>
                <a:gd name="connsiteX323" fmla="*/ 2644 w 10000"/>
                <a:gd name="connsiteY323" fmla="*/ 1554 h 6611"/>
                <a:gd name="connsiteX324" fmla="*/ 2614 w 10000"/>
                <a:gd name="connsiteY324" fmla="*/ 1536 h 6611"/>
                <a:gd name="connsiteX325" fmla="*/ 2585 w 10000"/>
                <a:gd name="connsiteY325" fmla="*/ 1518 h 6611"/>
                <a:gd name="connsiteX326" fmla="*/ 2557 w 10000"/>
                <a:gd name="connsiteY326" fmla="*/ 1500 h 6611"/>
                <a:gd name="connsiteX327" fmla="*/ 2529 w 10000"/>
                <a:gd name="connsiteY327" fmla="*/ 1482 h 6611"/>
                <a:gd name="connsiteX328" fmla="*/ 2503 w 10000"/>
                <a:gd name="connsiteY328" fmla="*/ 1463 h 6611"/>
                <a:gd name="connsiteX329" fmla="*/ 2479 w 10000"/>
                <a:gd name="connsiteY329" fmla="*/ 1444 h 6611"/>
                <a:gd name="connsiteX330" fmla="*/ 2456 w 10000"/>
                <a:gd name="connsiteY330" fmla="*/ 1425 h 6611"/>
                <a:gd name="connsiteX331" fmla="*/ 2435 w 10000"/>
                <a:gd name="connsiteY331" fmla="*/ 1406 h 6611"/>
                <a:gd name="connsiteX332" fmla="*/ 2412 w 10000"/>
                <a:gd name="connsiteY332" fmla="*/ 1388 h 6611"/>
                <a:gd name="connsiteX333" fmla="*/ 2392 w 10000"/>
                <a:gd name="connsiteY333" fmla="*/ 1369 h 6611"/>
                <a:gd name="connsiteX334" fmla="*/ 2373 w 10000"/>
                <a:gd name="connsiteY334" fmla="*/ 1349 h 6611"/>
                <a:gd name="connsiteX335" fmla="*/ 2356 w 10000"/>
                <a:gd name="connsiteY335" fmla="*/ 1330 h 6611"/>
                <a:gd name="connsiteX336" fmla="*/ 2339 w 10000"/>
                <a:gd name="connsiteY336" fmla="*/ 1310 h 6611"/>
                <a:gd name="connsiteX337" fmla="*/ 2324 w 10000"/>
                <a:gd name="connsiteY337" fmla="*/ 1290 h 6611"/>
                <a:gd name="connsiteX338" fmla="*/ 2309 w 10000"/>
                <a:gd name="connsiteY338" fmla="*/ 1270 h 6611"/>
                <a:gd name="connsiteX339" fmla="*/ 2296 w 10000"/>
                <a:gd name="connsiteY339" fmla="*/ 1250 h 6611"/>
                <a:gd name="connsiteX340" fmla="*/ 2283 w 10000"/>
                <a:gd name="connsiteY340" fmla="*/ 1230 h 6611"/>
                <a:gd name="connsiteX341" fmla="*/ 2273 w 10000"/>
                <a:gd name="connsiteY341" fmla="*/ 1210 h 6611"/>
                <a:gd name="connsiteX342" fmla="*/ 2265 w 10000"/>
                <a:gd name="connsiteY342" fmla="*/ 1188 h 6611"/>
                <a:gd name="connsiteX343" fmla="*/ 2255 w 10000"/>
                <a:gd name="connsiteY343" fmla="*/ 1168 h 6611"/>
                <a:gd name="connsiteX344" fmla="*/ 2247 w 10000"/>
                <a:gd name="connsiteY344" fmla="*/ 1147 h 6611"/>
                <a:gd name="connsiteX345" fmla="*/ 2242 w 10000"/>
                <a:gd name="connsiteY345" fmla="*/ 1126 h 6611"/>
                <a:gd name="connsiteX346" fmla="*/ 2237 w 10000"/>
                <a:gd name="connsiteY346" fmla="*/ 1105 h 6611"/>
                <a:gd name="connsiteX347" fmla="*/ 2231 w 10000"/>
                <a:gd name="connsiteY347" fmla="*/ 1084 h 6611"/>
                <a:gd name="connsiteX348" fmla="*/ 2229 w 10000"/>
                <a:gd name="connsiteY348" fmla="*/ 1062 h 6611"/>
                <a:gd name="connsiteX349" fmla="*/ 2228 w 10000"/>
                <a:gd name="connsiteY349" fmla="*/ 1041 h 6611"/>
                <a:gd name="connsiteX350" fmla="*/ 2226 w 10000"/>
                <a:gd name="connsiteY350" fmla="*/ 1018 h 6611"/>
                <a:gd name="connsiteX351" fmla="*/ 2228 w 10000"/>
                <a:gd name="connsiteY351" fmla="*/ 993 h 6611"/>
                <a:gd name="connsiteX352" fmla="*/ 2229 w 10000"/>
                <a:gd name="connsiteY352" fmla="*/ 966 h 6611"/>
                <a:gd name="connsiteX353" fmla="*/ 2234 w 10000"/>
                <a:gd name="connsiteY353" fmla="*/ 941 h 6611"/>
                <a:gd name="connsiteX354" fmla="*/ 2241 w 10000"/>
                <a:gd name="connsiteY354" fmla="*/ 916 h 6611"/>
                <a:gd name="connsiteX355" fmla="*/ 2247 w 10000"/>
                <a:gd name="connsiteY355" fmla="*/ 890 h 6611"/>
                <a:gd name="connsiteX356" fmla="*/ 2255 w 10000"/>
                <a:gd name="connsiteY356" fmla="*/ 865 h 6611"/>
                <a:gd name="connsiteX357" fmla="*/ 2267 w 10000"/>
                <a:gd name="connsiteY357" fmla="*/ 840 h 6611"/>
                <a:gd name="connsiteX358" fmla="*/ 2278 w 10000"/>
                <a:gd name="connsiteY358" fmla="*/ 816 h 6611"/>
                <a:gd name="connsiteX359" fmla="*/ 2291 w 10000"/>
                <a:gd name="connsiteY359" fmla="*/ 792 h 6611"/>
                <a:gd name="connsiteX360" fmla="*/ 2308 w 10000"/>
                <a:gd name="connsiteY360" fmla="*/ 768 h 6611"/>
                <a:gd name="connsiteX361" fmla="*/ 2326 w 10000"/>
                <a:gd name="connsiteY361" fmla="*/ 744 h 6611"/>
                <a:gd name="connsiteX362" fmla="*/ 2343 w 10000"/>
                <a:gd name="connsiteY362" fmla="*/ 720 h 6611"/>
                <a:gd name="connsiteX363" fmla="*/ 2363 w 10000"/>
                <a:gd name="connsiteY363" fmla="*/ 697 h 6611"/>
                <a:gd name="connsiteX364" fmla="*/ 2386 w 10000"/>
                <a:gd name="connsiteY364" fmla="*/ 674 h 6611"/>
                <a:gd name="connsiteX365" fmla="*/ 2409 w 10000"/>
                <a:gd name="connsiteY365" fmla="*/ 651 h 6611"/>
                <a:gd name="connsiteX366" fmla="*/ 2435 w 10000"/>
                <a:gd name="connsiteY366" fmla="*/ 629 h 6611"/>
                <a:gd name="connsiteX367" fmla="*/ 2459 w 10000"/>
                <a:gd name="connsiteY367" fmla="*/ 607 h 6611"/>
                <a:gd name="connsiteX368" fmla="*/ 2490 w 10000"/>
                <a:gd name="connsiteY368" fmla="*/ 585 h 6611"/>
                <a:gd name="connsiteX369" fmla="*/ 2520 w 10000"/>
                <a:gd name="connsiteY369" fmla="*/ 562 h 6611"/>
                <a:gd name="connsiteX370" fmla="*/ 2551 w 10000"/>
                <a:gd name="connsiteY370" fmla="*/ 541 h 6611"/>
                <a:gd name="connsiteX371" fmla="*/ 2585 w 10000"/>
                <a:gd name="connsiteY371" fmla="*/ 520 h 6611"/>
                <a:gd name="connsiteX372" fmla="*/ 2619 w 10000"/>
                <a:gd name="connsiteY372" fmla="*/ 499 h 6611"/>
                <a:gd name="connsiteX373" fmla="*/ 2655 w 10000"/>
                <a:gd name="connsiteY373" fmla="*/ 478 h 6611"/>
                <a:gd name="connsiteX374" fmla="*/ 2694 w 10000"/>
                <a:gd name="connsiteY374" fmla="*/ 457 h 6611"/>
                <a:gd name="connsiteX375" fmla="*/ 2733 w 10000"/>
                <a:gd name="connsiteY375" fmla="*/ 437 h 6611"/>
                <a:gd name="connsiteX376" fmla="*/ 2776 w 10000"/>
                <a:gd name="connsiteY376" fmla="*/ 417 h 6611"/>
                <a:gd name="connsiteX377" fmla="*/ 2818 w 10000"/>
                <a:gd name="connsiteY377" fmla="*/ 397 h 6611"/>
                <a:gd name="connsiteX378" fmla="*/ 2864 w 10000"/>
                <a:gd name="connsiteY378" fmla="*/ 377 h 6611"/>
                <a:gd name="connsiteX379" fmla="*/ 2908 w 10000"/>
                <a:gd name="connsiteY379" fmla="*/ 357 h 6611"/>
                <a:gd name="connsiteX380" fmla="*/ 2957 w 10000"/>
                <a:gd name="connsiteY380" fmla="*/ 338 h 6611"/>
                <a:gd name="connsiteX381" fmla="*/ 3007 w 10000"/>
                <a:gd name="connsiteY381" fmla="*/ 319 h 6611"/>
                <a:gd name="connsiteX382" fmla="*/ 3058 w 10000"/>
                <a:gd name="connsiteY382" fmla="*/ 300 h 6611"/>
                <a:gd name="connsiteX383" fmla="*/ 3110 w 10000"/>
                <a:gd name="connsiteY383" fmla="*/ 282 h 6611"/>
                <a:gd name="connsiteX384" fmla="*/ 3164 w 10000"/>
                <a:gd name="connsiteY384" fmla="*/ 264 h 6611"/>
                <a:gd name="connsiteX385" fmla="*/ 3214 w 10000"/>
                <a:gd name="connsiteY385" fmla="*/ 247 h 6611"/>
                <a:gd name="connsiteX386" fmla="*/ 3270 w 10000"/>
                <a:gd name="connsiteY386" fmla="*/ 230 h 6611"/>
                <a:gd name="connsiteX387" fmla="*/ 3324 w 10000"/>
                <a:gd name="connsiteY387" fmla="*/ 213 h 6611"/>
                <a:gd name="connsiteX388" fmla="*/ 3379 w 10000"/>
                <a:gd name="connsiteY388" fmla="*/ 198 h 6611"/>
                <a:gd name="connsiteX389" fmla="*/ 3434 w 10000"/>
                <a:gd name="connsiteY389" fmla="*/ 183 h 6611"/>
                <a:gd name="connsiteX390" fmla="*/ 3492 w 10000"/>
                <a:gd name="connsiteY390" fmla="*/ 169 h 6611"/>
                <a:gd name="connsiteX391" fmla="*/ 3549 w 10000"/>
                <a:gd name="connsiteY391" fmla="*/ 155 h 6611"/>
                <a:gd name="connsiteX392" fmla="*/ 3606 w 10000"/>
                <a:gd name="connsiteY392" fmla="*/ 141 h 6611"/>
                <a:gd name="connsiteX393" fmla="*/ 3664 w 10000"/>
                <a:gd name="connsiteY393" fmla="*/ 129 h 6611"/>
                <a:gd name="connsiteX394" fmla="*/ 3725 w 10000"/>
                <a:gd name="connsiteY394" fmla="*/ 117 h 6611"/>
                <a:gd name="connsiteX395" fmla="*/ 3783 w 10000"/>
                <a:gd name="connsiteY395" fmla="*/ 105 h 6611"/>
                <a:gd name="connsiteX396" fmla="*/ 3844 w 10000"/>
                <a:gd name="connsiteY396" fmla="*/ 94 h 6611"/>
                <a:gd name="connsiteX397" fmla="*/ 3906 w 10000"/>
                <a:gd name="connsiteY397" fmla="*/ 84 h 6611"/>
                <a:gd name="connsiteX398" fmla="*/ 3966 w 10000"/>
                <a:gd name="connsiteY398" fmla="*/ 75 h 6611"/>
                <a:gd name="connsiteX399" fmla="*/ 4028 w 10000"/>
                <a:gd name="connsiteY399" fmla="*/ 65 h 6611"/>
                <a:gd name="connsiteX400" fmla="*/ 4093 w 10000"/>
                <a:gd name="connsiteY400" fmla="*/ 58 h 6611"/>
                <a:gd name="connsiteX401" fmla="*/ 4157 w 10000"/>
                <a:gd name="connsiteY401" fmla="*/ 49 h 6611"/>
                <a:gd name="connsiteX402" fmla="*/ 4220 w 10000"/>
                <a:gd name="connsiteY402" fmla="*/ 42 h 6611"/>
                <a:gd name="connsiteX403" fmla="*/ 4286 w 10000"/>
                <a:gd name="connsiteY403" fmla="*/ 35 h 6611"/>
                <a:gd name="connsiteX404" fmla="*/ 4351 w 10000"/>
                <a:gd name="connsiteY404" fmla="*/ 29 h 6611"/>
                <a:gd name="connsiteX405" fmla="*/ 4418 w 10000"/>
                <a:gd name="connsiteY405" fmla="*/ 24 h 6611"/>
                <a:gd name="connsiteX406" fmla="*/ 4485 w 10000"/>
                <a:gd name="connsiteY406" fmla="*/ 19 h 6611"/>
                <a:gd name="connsiteX407" fmla="*/ 4552 w 10000"/>
                <a:gd name="connsiteY407" fmla="*/ 14 h 6611"/>
                <a:gd name="connsiteX408" fmla="*/ 4620 w 10000"/>
                <a:gd name="connsiteY408" fmla="*/ 11 h 6611"/>
                <a:gd name="connsiteX409" fmla="*/ 4690 w 10000"/>
                <a:gd name="connsiteY409" fmla="*/ 8 h 6611"/>
                <a:gd name="connsiteX410" fmla="*/ 4759 w 10000"/>
                <a:gd name="connsiteY410" fmla="*/ 4 h 6611"/>
                <a:gd name="connsiteX411" fmla="*/ 4830 w 10000"/>
                <a:gd name="connsiteY411" fmla="*/ 2 h 6611"/>
                <a:gd name="connsiteX412" fmla="*/ 4901 w 10000"/>
                <a:gd name="connsiteY412" fmla="*/ 1 h 6611"/>
                <a:gd name="connsiteX413" fmla="*/ 4972 w 10000"/>
                <a:gd name="connsiteY413" fmla="*/ 1 h 6611"/>
                <a:gd name="connsiteX414" fmla="*/ 5046 w 10000"/>
                <a:gd name="connsiteY414" fmla="*/ 0 h 6611"/>
                <a:gd name="connsiteX415" fmla="*/ 5117 w 10000"/>
                <a:gd name="connsiteY415" fmla="*/ 1 h 6611"/>
                <a:gd name="connsiteX416" fmla="*/ 5191 w 10000"/>
                <a:gd name="connsiteY416" fmla="*/ 1 h 6611"/>
                <a:gd name="connsiteX417" fmla="*/ 5261 w 10000"/>
                <a:gd name="connsiteY417" fmla="*/ 2 h 6611"/>
                <a:gd name="connsiteX418" fmla="*/ 5333 w 10000"/>
                <a:gd name="connsiteY418" fmla="*/ 4 h 6611"/>
                <a:gd name="connsiteX419" fmla="*/ 5401 w 10000"/>
                <a:gd name="connsiteY419" fmla="*/ 8 h 6611"/>
                <a:gd name="connsiteX420" fmla="*/ 5473 w 10000"/>
                <a:gd name="connsiteY420" fmla="*/ 11 h 6611"/>
                <a:gd name="connsiteX421" fmla="*/ 5540 w 10000"/>
                <a:gd name="connsiteY421" fmla="*/ 14 h 6611"/>
                <a:gd name="connsiteX422" fmla="*/ 5610 w 10000"/>
                <a:gd name="connsiteY422" fmla="*/ 19 h 6611"/>
                <a:gd name="connsiteX423" fmla="*/ 5677 w 10000"/>
                <a:gd name="connsiteY423" fmla="*/ 24 h 6611"/>
                <a:gd name="connsiteX424" fmla="*/ 5742 w 10000"/>
                <a:gd name="connsiteY424" fmla="*/ 29 h 6611"/>
                <a:gd name="connsiteX425" fmla="*/ 5811 w 10000"/>
                <a:gd name="connsiteY425" fmla="*/ 35 h 6611"/>
                <a:gd name="connsiteX426" fmla="*/ 5874 w 10000"/>
                <a:gd name="connsiteY426" fmla="*/ 42 h 6611"/>
                <a:gd name="connsiteX427" fmla="*/ 5941 w 10000"/>
                <a:gd name="connsiteY427" fmla="*/ 49 h 6611"/>
                <a:gd name="connsiteX428" fmla="*/ 6005 w 10000"/>
                <a:gd name="connsiteY428" fmla="*/ 58 h 6611"/>
                <a:gd name="connsiteX429" fmla="*/ 6068 w 10000"/>
                <a:gd name="connsiteY429" fmla="*/ 65 h 6611"/>
                <a:gd name="connsiteX430" fmla="*/ 6130 w 10000"/>
                <a:gd name="connsiteY430" fmla="*/ 75 h 6611"/>
                <a:gd name="connsiteX431" fmla="*/ 6194 w 10000"/>
                <a:gd name="connsiteY431" fmla="*/ 84 h 6611"/>
                <a:gd name="connsiteX432" fmla="*/ 6254 w 10000"/>
                <a:gd name="connsiteY432" fmla="*/ 94 h 6611"/>
                <a:gd name="connsiteX433" fmla="*/ 6316 w 10000"/>
                <a:gd name="connsiteY433" fmla="*/ 105 h 6611"/>
                <a:gd name="connsiteX434" fmla="*/ 6375 w 10000"/>
                <a:gd name="connsiteY434" fmla="*/ 117 h 6611"/>
                <a:gd name="connsiteX435" fmla="*/ 6435 w 10000"/>
                <a:gd name="connsiteY435" fmla="*/ 129 h 6611"/>
                <a:gd name="connsiteX436" fmla="*/ 6494 w 10000"/>
                <a:gd name="connsiteY436" fmla="*/ 141 h 6611"/>
                <a:gd name="connsiteX437" fmla="*/ 6551 w 10000"/>
                <a:gd name="connsiteY437" fmla="*/ 155 h 6611"/>
                <a:gd name="connsiteX438" fmla="*/ 6610 w 10000"/>
                <a:gd name="connsiteY438" fmla="*/ 169 h 6611"/>
                <a:gd name="connsiteX439" fmla="*/ 6667 w 10000"/>
                <a:gd name="connsiteY439" fmla="*/ 183 h 6611"/>
                <a:gd name="connsiteX440" fmla="*/ 6722 w 10000"/>
                <a:gd name="connsiteY440" fmla="*/ 198 h 6611"/>
                <a:gd name="connsiteX441" fmla="*/ 6778 w 10000"/>
                <a:gd name="connsiteY441" fmla="*/ 213 h 6611"/>
                <a:gd name="connsiteX442" fmla="*/ 6833 w 10000"/>
                <a:gd name="connsiteY442" fmla="*/ 230 h 6611"/>
                <a:gd name="connsiteX443" fmla="*/ 6887 w 10000"/>
                <a:gd name="connsiteY443" fmla="*/ 247 h 6611"/>
                <a:gd name="connsiteX444" fmla="*/ 6941 w 10000"/>
                <a:gd name="connsiteY444" fmla="*/ 264 h 6611"/>
                <a:gd name="connsiteX445" fmla="*/ 6994 w 10000"/>
                <a:gd name="connsiteY445" fmla="*/ 282 h 6611"/>
                <a:gd name="connsiteX446" fmla="*/ 7047 w 10000"/>
                <a:gd name="connsiteY446" fmla="*/ 300 h 6611"/>
                <a:gd name="connsiteX447" fmla="*/ 7099 w 10000"/>
                <a:gd name="connsiteY447" fmla="*/ 319 h 6611"/>
                <a:gd name="connsiteX448" fmla="*/ 7148 w 10000"/>
                <a:gd name="connsiteY448" fmla="*/ 338 h 6611"/>
                <a:gd name="connsiteX449" fmla="*/ 7195 w 10000"/>
                <a:gd name="connsiteY449" fmla="*/ 357 h 6611"/>
                <a:gd name="connsiteX450" fmla="*/ 7241 w 10000"/>
                <a:gd name="connsiteY450" fmla="*/ 377 h 6611"/>
                <a:gd name="connsiteX451" fmla="*/ 7285 w 10000"/>
                <a:gd name="connsiteY451" fmla="*/ 397 h 6611"/>
                <a:gd name="connsiteX452" fmla="*/ 7327 w 10000"/>
                <a:gd name="connsiteY452" fmla="*/ 417 h 6611"/>
                <a:gd name="connsiteX453" fmla="*/ 7368 w 10000"/>
                <a:gd name="connsiteY453" fmla="*/ 437 h 6611"/>
                <a:gd name="connsiteX454" fmla="*/ 7409 w 10000"/>
                <a:gd name="connsiteY454" fmla="*/ 457 h 6611"/>
                <a:gd name="connsiteX455" fmla="*/ 7446 w 10000"/>
                <a:gd name="connsiteY455" fmla="*/ 478 h 6611"/>
                <a:gd name="connsiteX456" fmla="*/ 7482 w 10000"/>
                <a:gd name="connsiteY456" fmla="*/ 499 h 6611"/>
                <a:gd name="connsiteX457" fmla="*/ 7518 w 10000"/>
                <a:gd name="connsiteY457" fmla="*/ 520 h 6611"/>
                <a:gd name="connsiteX458" fmla="*/ 7551 w 10000"/>
                <a:gd name="connsiteY458" fmla="*/ 541 h 6611"/>
                <a:gd name="connsiteX459" fmla="*/ 7582 w 10000"/>
                <a:gd name="connsiteY459" fmla="*/ 562 h 6611"/>
                <a:gd name="connsiteX460" fmla="*/ 7611 w 10000"/>
                <a:gd name="connsiteY460" fmla="*/ 585 h 6611"/>
                <a:gd name="connsiteX461" fmla="*/ 7640 w 10000"/>
                <a:gd name="connsiteY461" fmla="*/ 607 h 6611"/>
                <a:gd name="connsiteX462" fmla="*/ 7666 w 10000"/>
                <a:gd name="connsiteY462" fmla="*/ 629 h 6611"/>
                <a:gd name="connsiteX463" fmla="*/ 7691 w 10000"/>
                <a:gd name="connsiteY463" fmla="*/ 651 h 6611"/>
                <a:gd name="connsiteX464" fmla="*/ 7715 w 10000"/>
                <a:gd name="connsiteY464" fmla="*/ 674 h 6611"/>
                <a:gd name="connsiteX465" fmla="*/ 7738 w 10000"/>
                <a:gd name="connsiteY465" fmla="*/ 697 h 6611"/>
                <a:gd name="connsiteX466" fmla="*/ 7756 w 10000"/>
                <a:gd name="connsiteY466" fmla="*/ 720 h 6611"/>
                <a:gd name="connsiteX467" fmla="*/ 7776 w 10000"/>
                <a:gd name="connsiteY467" fmla="*/ 744 h 6611"/>
                <a:gd name="connsiteX468" fmla="*/ 7794 w 10000"/>
                <a:gd name="connsiteY468" fmla="*/ 768 h 6611"/>
                <a:gd name="connsiteX469" fmla="*/ 7808 w 10000"/>
                <a:gd name="connsiteY469" fmla="*/ 792 h 6611"/>
                <a:gd name="connsiteX470" fmla="*/ 7823 w 10000"/>
                <a:gd name="connsiteY470" fmla="*/ 816 h 6611"/>
                <a:gd name="connsiteX471" fmla="*/ 7833 w 10000"/>
                <a:gd name="connsiteY471" fmla="*/ 840 h 6611"/>
                <a:gd name="connsiteX472" fmla="*/ 7844 w 10000"/>
                <a:gd name="connsiteY472" fmla="*/ 865 h 6611"/>
                <a:gd name="connsiteX473" fmla="*/ 7854 w 10000"/>
                <a:gd name="connsiteY473" fmla="*/ 890 h 6611"/>
                <a:gd name="connsiteX474" fmla="*/ 7860 w 10000"/>
                <a:gd name="connsiteY474" fmla="*/ 916 h 6611"/>
                <a:gd name="connsiteX475" fmla="*/ 7865 w 10000"/>
                <a:gd name="connsiteY475" fmla="*/ 941 h 6611"/>
                <a:gd name="connsiteX476" fmla="*/ 7869 w 10000"/>
                <a:gd name="connsiteY476" fmla="*/ 966 h 6611"/>
                <a:gd name="connsiteX477" fmla="*/ 7872 w 10000"/>
                <a:gd name="connsiteY477" fmla="*/ 993 h 6611"/>
                <a:gd name="connsiteX478" fmla="*/ 7872 w 10000"/>
                <a:gd name="connsiteY478" fmla="*/ 1018 h 6611"/>
                <a:gd name="connsiteX479" fmla="*/ 7872 w 10000"/>
                <a:gd name="connsiteY479" fmla="*/ 1041 h 6611"/>
                <a:gd name="connsiteX480" fmla="*/ 7870 w 10000"/>
                <a:gd name="connsiteY480" fmla="*/ 1064 h 6611"/>
                <a:gd name="connsiteX481" fmla="*/ 7867 w 10000"/>
                <a:gd name="connsiteY481" fmla="*/ 1085 h 6611"/>
                <a:gd name="connsiteX482" fmla="*/ 7864 w 10000"/>
                <a:gd name="connsiteY482" fmla="*/ 1107 h 6611"/>
                <a:gd name="connsiteX483" fmla="*/ 7857 w 10000"/>
                <a:gd name="connsiteY483" fmla="*/ 1129 h 6611"/>
                <a:gd name="connsiteX484" fmla="*/ 7851 w 10000"/>
                <a:gd name="connsiteY484" fmla="*/ 1151 h 6611"/>
                <a:gd name="connsiteX485" fmla="*/ 7841 w 10000"/>
                <a:gd name="connsiteY485" fmla="*/ 1172 h 6611"/>
                <a:gd name="connsiteX486" fmla="*/ 7833 w 10000"/>
                <a:gd name="connsiteY486" fmla="*/ 1194 h 6611"/>
                <a:gd name="connsiteX487" fmla="*/ 7823 w 10000"/>
                <a:gd name="connsiteY487" fmla="*/ 1214 h 6611"/>
                <a:gd name="connsiteX488" fmla="*/ 7810 w 10000"/>
                <a:gd name="connsiteY488" fmla="*/ 1236 h 6611"/>
                <a:gd name="connsiteX489" fmla="*/ 7797 w 10000"/>
                <a:gd name="connsiteY489" fmla="*/ 1257 h 6611"/>
                <a:gd name="connsiteX490" fmla="*/ 7782 w 10000"/>
                <a:gd name="connsiteY490" fmla="*/ 1277 h 6611"/>
                <a:gd name="connsiteX491" fmla="*/ 7767 w 10000"/>
                <a:gd name="connsiteY491" fmla="*/ 1298 h 6611"/>
                <a:gd name="connsiteX492" fmla="*/ 7750 w 10000"/>
                <a:gd name="connsiteY492" fmla="*/ 1319 h 6611"/>
                <a:gd name="connsiteX493" fmla="*/ 7730 w 10000"/>
                <a:gd name="connsiteY493" fmla="*/ 1339 h 6611"/>
                <a:gd name="connsiteX494" fmla="*/ 7712 w 10000"/>
                <a:gd name="connsiteY494" fmla="*/ 1359 h 6611"/>
                <a:gd name="connsiteX495" fmla="*/ 7691 w 10000"/>
                <a:gd name="connsiteY495" fmla="*/ 1379 h 6611"/>
                <a:gd name="connsiteX496" fmla="*/ 7668 w 10000"/>
                <a:gd name="connsiteY496" fmla="*/ 1399 h 6611"/>
                <a:gd name="connsiteX497" fmla="*/ 7645 w 10000"/>
                <a:gd name="connsiteY497" fmla="*/ 1419 h 6611"/>
                <a:gd name="connsiteX498" fmla="*/ 7621 w 10000"/>
                <a:gd name="connsiteY498" fmla="*/ 1439 h 6611"/>
                <a:gd name="connsiteX499" fmla="*/ 7595 w 10000"/>
                <a:gd name="connsiteY499" fmla="*/ 1458 h 6611"/>
                <a:gd name="connsiteX500" fmla="*/ 7568 w 10000"/>
                <a:gd name="connsiteY500" fmla="*/ 1477 h 6611"/>
                <a:gd name="connsiteX501" fmla="*/ 7541 w 10000"/>
                <a:gd name="connsiteY501" fmla="*/ 1496 h 6611"/>
                <a:gd name="connsiteX502" fmla="*/ 7510 w 10000"/>
                <a:gd name="connsiteY502" fmla="*/ 1515 h 6611"/>
                <a:gd name="connsiteX503" fmla="*/ 7479 w 10000"/>
                <a:gd name="connsiteY503" fmla="*/ 1535 h 6611"/>
                <a:gd name="connsiteX504" fmla="*/ 7446 w 10000"/>
                <a:gd name="connsiteY504" fmla="*/ 1554 h 6611"/>
                <a:gd name="connsiteX505" fmla="*/ 7414 w 10000"/>
                <a:gd name="connsiteY505" fmla="*/ 1572 h 6611"/>
                <a:gd name="connsiteX506" fmla="*/ 7379 w 10000"/>
                <a:gd name="connsiteY506" fmla="*/ 1591 h 6611"/>
                <a:gd name="connsiteX507" fmla="*/ 7342 w 10000"/>
                <a:gd name="connsiteY507" fmla="*/ 1609 h 6611"/>
                <a:gd name="connsiteX508" fmla="*/ 7306 w 10000"/>
                <a:gd name="connsiteY508" fmla="*/ 1627 h 6611"/>
                <a:gd name="connsiteX509" fmla="*/ 7267 w 10000"/>
                <a:gd name="connsiteY509" fmla="*/ 1645 h 6611"/>
                <a:gd name="connsiteX510" fmla="*/ 7226 w 10000"/>
                <a:gd name="connsiteY510" fmla="*/ 1663 h 6611"/>
                <a:gd name="connsiteX511" fmla="*/ 7187 w 10000"/>
                <a:gd name="connsiteY511" fmla="*/ 1680 h 6611"/>
                <a:gd name="connsiteX512" fmla="*/ 7144 w 10000"/>
                <a:gd name="connsiteY512" fmla="*/ 1698 h 6611"/>
                <a:gd name="connsiteX513" fmla="*/ 7104 w 10000"/>
                <a:gd name="connsiteY513" fmla="*/ 1714 h 6611"/>
                <a:gd name="connsiteX514" fmla="*/ 7060 w 10000"/>
                <a:gd name="connsiteY514" fmla="*/ 1730 h 6611"/>
                <a:gd name="connsiteX515" fmla="*/ 7017 w 10000"/>
                <a:gd name="connsiteY515" fmla="*/ 1746 h 6611"/>
                <a:gd name="connsiteX516" fmla="*/ 6973 w 10000"/>
                <a:gd name="connsiteY516" fmla="*/ 1761 h 6611"/>
                <a:gd name="connsiteX517" fmla="*/ 6929 w 10000"/>
                <a:gd name="connsiteY517" fmla="*/ 1777 h 6611"/>
                <a:gd name="connsiteX518" fmla="*/ 6882 w 10000"/>
                <a:gd name="connsiteY518" fmla="*/ 1791 h 6611"/>
                <a:gd name="connsiteX519" fmla="*/ 6836 w 10000"/>
                <a:gd name="connsiteY519" fmla="*/ 1806 h 6611"/>
                <a:gd name="connsiteX520" fmla="*/ 6791 w 10000"/>
                <a:gd name="connsiteY520" fmla="*/ 1819 h 6611"/>
                <a:gd name="connsiteX521" fmla="*/ 6742 w 10000"/>
                <a:gd name="connsiteY521" fmla="*/ 1833 h 6611"/>
                <a:gd name="connsiteX522" fmla="*/ 6694 w 10000"/>
                <a:gd name="connsiteY522" fmla="*/ 1846 h 6611"/>
                <a:gd name="connsiteX523" fmla="*/ 6645 w 10000"/>
                <a:gd name="connsiteY523" fmla="*/ 1858 h 6611"/>
                <a:gd name="connsiteX524" fmla="*/ 6597 w 10000"/>
                <a:gd name="connsiteY524" fmla="*/ 1870 h 6611"/>
                <a:gd name="connsiteX525" fmla="*/ 6546 w 10000"/>
                <a:gd name="connsiteY525" fmla="*/ 1882 h 6611"/>
                <a:gd name="connsiteX526" fmla="*/ 6494 w 10000"/>
                <a:gd name="connsiteY526" fmla="*/ 1893 h 6611"/>
                <a:gd name="connsiteX527" fmla="*/ 6442 w 10000"/>
                <a:gd name="connsiteY527" fmla="*/ 1904 h 6611"/>
                <a:gd name="connsiteX528" fmla="*/ 6391 w 10000"/>
                <a:gd name="connsiteY528" fmla="*/ 1915 h 6611"/>
                <a:gd name="connsiteX529" fmla="*/ 6339 w 10000"/>
                <a:gd name="connsiteY529" fmla="*/ 1925 h 6611"/>
                <a:gd name="connsiteX530" fmla="*/ 6285 w 10000"/>
                <a:gd name="connsiteY530" fmla="*/ 1935 h 6611"/>
                <a:gd name="connsiteX531" fmla="*/ 6230 w 10000"/>
                <a:gd name="connsiteY531" fmla="*/ 1944 h 6611"/>
                <a:gd name="connsiteX532" fmla="*/ 6174 w 10000"/>
                <a:gd name="connsiteY532" fmla="*/ 1953 h 6611"/>
                <a:gd name="connsiteX533" fmla="*/ 6119 w 10000"/>
                <a:gd name="connsiteY533" fmla="*/ 1962 h 6611"/>
                <a:gd name="connsiteX534" fmla="*/ 6063 w 10000"/>
                <a:gd name="connsiteY534" fmla="*/ 1969 h 6611"/>
                <a:gd name="connsiteX535" fmla="*/ 6006 w 10000"/>
                <a:gd name="connsiteY535" fmla="*/ 1978 h 6611"/>
                <a:gd name="connsiteX536" fmla="*/ 5947 w 10000"/>
                <a:gd name="connsiteY536" fmla="*/ 1985 h 6611"/>
                <a:gd name="connsiteX537" fmla="*/ 5889 w 10000"/>
                <a:gd name="connsiteY537" fmla="*/ 1991 h 6611"/>
                <a:gd name="connsiteX538" fmla="*/ 5830 w 10000"/>
                <a:gd name="connsiteY538" fmla="*/ 1998 h 6611"/>
                <a:gd name="connsiteX539" fmla="*/ 5770 w 10000"/>
                <a:gd name="connsiteY539" fmla="*/ 2004 h 6611"/>
                <a:gd name="connsiteX540" fmla="*/ 5708 w 10000"/>
                <a:gd name="connsiteY540" fmla="*/ 2009 h 6611"/>
                <a:gd name="connsiteX541" fmla="*/ 5647 w 10000"/>
                <a:gd name="connsiteY541" fmla="*/ 2015 h 6611"/>
                <a:gd name="connsiteX542" fmla="*/ 5585 w 10000"/>
                <a:gd name="connsiteY542" fmla="*/ 2019 h 6611"/>
                <a:gd name="connsiteX543" fmla="*/ 5607 w 10000"/>
                <a:gd name="connsiteY543" fmla="*/ 2028 h 6611"/>
                <a:gd name="connsiteX544" fmla="*/ 5625 w 10000"/>
                <a:gd name="connsiteY544" fmla="*/ 2035 h 6611"/>
                <a:gd name="connsiteX545" fmla="*/ 5641 w 10000"/>
                <a:gd name="connsiteY545" fmla="*/ 2042 h 6611"/>
                <a:gd name="connsiteX546" fmla="*/ 5652 w 10000"/>
                <a:gd name="connsiteY546" fmla="*/ 2049 h 6611"/>
                <a:gd name="connsiteX547" fmla="*/ 5664 w 10000"/>
                <a:gd name="connsiteY547" fmla="*/ 2056 h 6611"/>
                <a:gd name="connsiteX548" fmla="*/ 5670 w 10000"/>
                <a:gd name="connsiteY548" fmla="*/ 2062 h 6611"/>
                <a:gd name="connsiteX549" fmla="*/ 5674 w 10000"/>
                <a:gd name="connsiteY549" fmla="*/ 2068 h 6611"/>
                <a:gd name="connsiteX550" fmla="*/ 5675 w 10000"/>
                <a:gd name="connsiteY550" fmla="*/ 2074 h 6611"/>
                <a:gd name="connsiteX0" fmla="*/ 5675 w 10000"/>
                <a:gd name="connsiteY0" fmla="*/ 3137 h 10000"/>
                <a:gd name="connsiteX1" fmla="*/ 6937 w 10000"/>
                <a:gd name="connsiteY1" fmla="*/ 3137 h 10000"/>
                <a:gd name="connsiteX2" fmla="*/ 7009 w 10000"/>
                <a:gd name="connsiteY2" fmla="*/ 3137 h 10000"/>
                <a:gd name="connsiteX3" fmla="*/ 7081 w 10000"/>
                <a:gd name="connsiteY3" fmla="*/ 3139 h 10000"/>
                <a:gd name="connsiteX4" fmla="*/ 7153 w 10000"/>
                <a:gd name="connsiteY4" fmla="*/ 3142 h 10000"/>
                <a:gd name="connsiteX5" fmla="*/ 7223 w 10000"/>
                <a:gd name="connsiteY5" fmla="*/ 3146 h 10000"/>
                <a:gd name="connsiteX6" fmla="*/ 7295 w 10000"/>
                <a:gd name="connsiteY6" fmla="*/ 3149 h 10000"/>
                <a:gd name="connsiteX7" fmla="*/ 7363 w 10000"/>
                <a:gd name="connsiteY7" fmla="*/ 3157 h 10000"/>
                <a:gd name="connsiteX8" fmla="*/ 7433 w 10000"/>
                <a:gd name="connsiteY8" fmla="*/ 3163 h 10000"/>
                <a:gd name="connsiteX9" fmla="*/ 7503 w 10000"/>
                <a:gd name="connsiteY9" fmla="*/ 3172 h 10000"/>
                <a:gd name="connsiteX10" fmla="*/ 7572 w 10000"/>
                <a:gd name="connsiteY10" fmla="*/ 3180 h 10000"/>
                <a:gd name="connsiteX11" fmla="*/ 7640 w 10000"/>
                <a:gd name="connsiteY11" fmla="*/ 3192 h 10000"/>
                <a:gd name="connsiteX12" fmla="*/ 7709 w 10000"/>
                <a:gd name="connsiteY12" fmla="*/ 3202 h 10000"/>
                <a:gd name="connsiteX13" fmla="*/ 7777 w 10000"/>
                <a:gd name="connsiteY13" fmla="*/ 3214 h 10000"/>
                <a:gd name="connsiteX14" fmla="*/ 7842 w 10000"/>
                <a:gd name="connsiteY14" fmla="*/ 3228 h 10000"/>
                <a:gd name="connsiteX15" fmla="*/ 7911 w 10000"/>
                <a:gd name="connsiteY15" fmla="*/ 3243 h 10000"/>
                <a:gd name="connsiteX16" fmla="*/ 7978 w 10000"/>
                <a:gd name="connsiteY16" fmla="*/ 3258 h 10000"/>
                <a:gd name="connsiteX17" fmla="*/ 8043 w 10000"/>
                <a:gd name="connsiteY17" fmla="*/ 3275 h 10000"/>
                <a:gd name="connsiteX18" fmla="*/ 8110 w 10000"/>
                <a:gd name="connsiteY18" fmla="*/ 3293 h 10000"/>
                <a:gd name="connsiteX19" fmla="*/ 8175 w 10000"/>
                <a:gd name="connsiteY19" fmla="*/ 3311 h 10000"/>
                <a:gd name="connsiteX20" fmla="*/ 8239 w 10000"/>
                <a:gd name="connsiteY20" fmla="*/ 3331 h 10000"/>
                <a:gd name="connsiteX21" fmla="*/ 8306 w 10000"/>
                <a:gd name="connsiteY21" fmla="*/ 3352 h 10000"/>
                <a:gd name="connsiteX22" fmla="*/ 8369 w 10000"/>
                <a:gd name="connsiteY22" fmla="*/ 3375 h 10000"/>
                <a:gd name="connsiteX23" fmla="*/ 8433 w 10000"/>
                <a:gd name="connsiteY23" fmla="*/ 3397 h 10000"/>
                <a:gd name="connsiteX24" fmla="*/ 8496 w 10000"/>
                <a:gd name="connsiteY24" fmla="*/ 3423 h 10000"/>
                <a:gd name="connsiteX25" fmla="*/ 8560 w 10000"/>
                <a:gd name="connsiteY25" fmla="*/ 3447 h 10000"/>
                <a:gd name="connsiteX26" fmla="*/ 8622 w 10000"/>
                <a:gd name="connsiteY26" fmla="*/ 3475 h 10000"/>
                <a:gd name="connsiteX27" fmla="*/ 8684 w 10000"/>
                <a:gd name="connsiteY27" fmla="*/ 3502 h 10000"/>
                <a:gd name="connsiteX28" fmla="*/ 8748 w 10000"/>
                <a:gd name="connsiteY28" fmla="*/ 3530 h 10000"/>
                <a:gd name="connsiteX29" fmla="*/ 8808 w 10000"/>
                <a:gd name="connsiteY29" fmla="*/ 3561 h 10000"/>
                <a:gd name="connsiteX30" fmla="*/ 8868 w 10000"/>
                <a:gd name="connsiteY30" fmla="*/ 3591 h 10000"/>
                <a:gd name="connsiteX31" fmla="*/ 8929 w 10000"/>
                <a:gd name="connsiteY31" fmla="*/ 3623 h 10000"/>
                <a:gd name="connsiteX32" fmla="*/ 8989 w 10000"/>
                <a:gd name="connsiteY32" fmla="*/ 3656 h 10000"/>
                <a:gd name="connsiteX33" fmla="*/ 9049 w 10000"/>
                <a:gd name="connsiteY33" fmla="*/ 3689 h 10000"/>
                <a:gd name="connsiteX34" fmla="*/ 9106 w 10000"/>
                <a:gd name="connsiteY34" fmla="*/ 3724 h 10000"/>
                <a:gd name="connsiteX35" fmla="*/ 9163 w 10000"/>
                <a:gd name="connsiteY35" fmla="*/ 3759 h 10000"/>
                <a:gd name="connsiteX36" fmla="*/ 9217 w 10000"/>
                <a:gd name="connsiteY36" fmla="*/ 3795 h 10000"/>
                <a:gd name="connsiteX37" fmla="*/ 9271 w 10000"/>
                <a:gd name="connsiteY37" fmla="*/ 3830 h 10000"/>
                <a:gd name="connsiteX38" fmla="*/ 9322 w 10000"/>
                <a:gd name="connsiteY38" fmla="*/ 3865 h 10000"/>
                <a:gd name="connsiteX39" fmla="*/ 9372 w 10000"/>
                <a:gd name="connsiteY39" fmla="*/ 3901 h 10000"/>
                <a:gd name="connsiteX40" fmla="*/ 9418 w 10000"/>
                <a:gd name="connsiteY40" fmla="*/ 3937 h 10000"/>
                <a:gd name="connsiteX41" fmla="*/ 9463 w 10000"/>
                <a:gd name="connsiteY41" fmla="*/ 3974 h 10000"/>
                <a:gd name="connsiteX42" fmla="*/ 9508 w 10000"/>
                <a:gd name="connsiteY42" fmla="*/ 4010 h 10000"/>
                <a:gd name="connsiteX43" fmla="*/ 9548 w 10000"/>
                <a:gd name="connsiteY43" fmla="*/ 4048 h 10000"/>
                <a:gd name="connsiteX44" fmla="*/ 9589 w 10000"/>
                <a:gd name="connsiteY44" fmla="*/ 4084 h 10000"/>
                <a:gd name="connsiteX45" fmla="*/ 9628 w 10000"/>
                <a:gd name="connsiteY45" fmla="*/ 4120 h 10000"/>
                <a:gd name="connsiteX46" fmla="*/ 9662 w 10000"/>
                <a:gd name="connsiteY46" fmla="*/ 4158 h 10000"/>
                <a:gd name="connsiteX47" fmla="*/ 9697 w 10000"/>
                <a:gd name="connsiteY47" fmla="*/ 4196 h 10000"/>
                <a:gd name="connsiteX48" fmla="*/ 9731 w 10000"/>
                <a:gd name="connsiteY48" fmla="*/ 4234 h 10000"/>
                <a:gd name="connsiteX49" fmla="*/ 9762 w 10000"/>
                <a:gd name="connsiteY49" fmla="*/ 4272 h 10000"/>
                <a:gd name="connsiteX50" fmla="*/ 9791 w 10000"/>
                <a:gd name="connsiteY50" fmla="*/ 4309 h 10000"/>
                <a:gd name="connsiteX51" fmla="*/ 9817 w 10000"/>
                <a:gd name="connsiteY51" fmla="*/ 4347 h 10000"/>
                <a:gd name="connsiteX52" fmla="*/ 9843 w 10000"/>
                <a:gd name="connsiteY52" fmla="*/ 4387 h 10000"/>
                <a:gd name="connsiteX53" fmla="*/ 9865 w 10000"/>
                <a:gd name="connsiteY53" fmla="*/ 4424 h 10000"/>
                <a:gd name="connsiteX54" fmla="*/ 9887 w 10000"/>
                <a:gd name="connsiteY54" fmla="*/ 4464 h 10000"/>
                <a:gd name="connsiteX55" fmla="*/ 9907 w 10000"/>
                <a:gd name="connsiteY55" fmla="*/ 4503 h 10000"/>
                <a:gd name="connsiteX56" fmla="*/ 9923 w 10000"/>
                <a:gd name="connsiteY56" fmla="*/ 4544 h 10000"/>
                <a:gd name="connsiteX57" fmla="*/ 9940 w 10000"/>
                <a:gd name="connsiteY57" fmla="*/ 4582 h 10000"/>
                <a:gd name="connsiteX58" fmla="*/ 9954 w 10000"/>
                <a:gd name="connsiteY58" fmla="*/ 4623 h 10000"/>
                <a:gd name="connsiteX59" fmla="*/ 9966 w 10000"/>
                <a:gd name="connsiteY59" fmla="*/ 4662 h 10000"/>
                <a:gd name="connsiteX60" fmla="*/ 9976 w 10000"/>
                <a:gd name="connsiteY60" fmla="*/ 4704 h 10000"/>
                <a:gd name="connsiteX61" fmla="*/ 9985 w 10000"/>
                <a:gd name="connsiteY61" fmla="*/ 4742 h 10000"/>
                <a:gd name="connsiteX62" fmla="*/ 9992 w 10000"/>
                <a:gd name="connsiteY62" fmla="*/ 4784 h 10000"/>
                <a:gd name="connsiteX63" fmla="*/ 9997 w 10000"/>
                <a:gd name="connsiteY63" fmla="*/ 4825 h 10000"/>
                <a:gd name="connsiteX64" fmla="*/ 9998 w 10000"/>
                <a:gd name="connsiteY64" fmla="*/ 4866 h 10000"/>
                <a:gd name="connsiteX65" fmla="*/ 10000 w 10000"/>
                <a:gd name="connsiteY65" fmla="*/ 4907 h 10000"/>
                <a:gd name="connsiteX66" fmla="*/ 10000 w 10000"/>
                <a:gd name="connsiteY66" fmla="*/ 8557 h 10000"/>
                <a:gd name="connsiteX67" fmla="*/ 10000 w 10000"/>
                <a:gd name="connsiteY67" fmla="*/ 8590 h 10000"/>
                <a:gd name="connsiteX68" fmla="*/ 9997 w 10000"/>
                <a:gd name="connsiteY68" fmla="*/ 8625 h 10000"/>
                <a:gd name="connsiteX69" fmla="*/ 9995 w 10000"/>
                <a:gd name="connsiteY69" fmla="*/ 8658 h 10000"/>
                <a:gd name="connsiteX70" fmla="*/ 9990 w 10000"/>
                <a:gd name="connsiteY70" fmla="*/ 8692 h 10000"/>
                <a:gd name="connsiteX71" fmla="*/ 9984 w 10000"/>
                <a:gd name="connsiteY71" fmla="*/ 8723 h 10000"/>
                <a:gd name="connsiteX72" fmla="*/ 9976 w 10000"/>
                <a:gd name="connsiteY72" fmla="*/ 8757 h 10000"/>
                <a:gd name="connsiteX73" fmla="*/ 9967 w 10000"/>
                <a:gd name="connsiteY73" fmla="*/ 8788 h 10000"/>
                <a:gd name="connsiteX74" fmla="*/ 9959 w 10000"/>
                <a:gd name="connsiteY74" fmla="*/ 8820 h 10000"/>
                <a:gd name="connsiteX75" fmla="*/ 9946 w 10000"/>
                <a:gd name="connsiteY75" fmla="*/ 8852 h 10000"/>
                <a:gd name="connsiteX76" fmla="*/ 9935 w 10000"/>
                <a:gd name="connsiteY76" fmla="*/ 8884 h 10000"/>
                <a:gd name="connsiteX77" fmla="*/ 9920 w 10000"/>
                <a:gd name="connsiteY77" fmla="*/ 8914 h 10000"/>
                <a:gd name="connsiteX78" fmla="*/ 9905 w 10000"/>
                <a:gd name="connsiteY78" fmla="*/ 8944 h 10000"/>
                <a:gd name="connsiteX79" fmla="*/ 9887 w 10000"/>
                <a:gd name="connsiteY79" fmla="*/ 8974 h 10000"/>
                <a:gd name="connsiteX80" fmla="*/ 9871 w 10000"/>
                <a:gd name="connsiteY80" fmla="*/ 9005 h 10000"/>
                <a:gd name="connsiteX81" fmla="*/ 9852 w 10000"/>
                <a:gd name="connsiteY81" fmla="*/ 9035 h 10000"/>
                <a:gd name="connsiteX82" fmla="*/ 9830 w 10000"/>
                <a:gd name="connsiteY82" fmla="*/ 9064 h 10000"/>
                <a:gd name="connsiteX83" fmla="*/ 9808 w 10000"/>
                <a:gd name="connsiteY83" fmla="*/ 9094 h 10000"/>
                <a:gd name="connsiteX84" fmla="*/ 9786 w 10000"/>
                <a:gd name="connsiteY84" fmla="*/ 9123 h 10000"/>
                <a:gd name="connsiteX85" fmla="*/ 9762 w 10000"/>
                <a:gd name="connsiteY85" fmla="*/ 9151 h 10000"/>
                <a:gd name="connsiteX86" fmla="*/ 9736 w 10000"/>
                <a:gd name="connsiteY86" fmla="*/ 9180 h 10000"/>
                <a:gd name="connsiteX87" fmla="*/ 9708 w 10000"/>
                <a:gd name="connsiteY87" fmla="*/ 9207 h 10000"/>
                <a:gd name="connsiteX88" fmla="*/ 9679 w 10000"/>
                <a:gd name="connsiteY88" fmla="*/ 9235 h 10000"/>
                <a:gd name="connsiteX89" fmla="*/ 9649 w 10000"/>
                <a:gd name="connsiteY89" fmla="*/ 9262 h 10000"/>
                <a:gd name="connsiteX90" fmla="*/ 9618 w 10000"/>
                <a:gd name="connsiteY90" fmla="*/ 9289 h 10000"/>
                <a:gd name="connsiteX91" fmla="*/ 9584 w 10000"/>
                <a:gd name="connsiteY91" fmla="*/ 9316 h 10000"/>
                <a:gd name="connsiteX92" fmla="*/ 9552 w 10000"/>
                <a:gd name="connsiteY92" fmla="*/ 9342 h 10000"/>
                <a:gd name="connsiteX93" fmla="*/ 9516 w 10000"/>
                <a:gd name="connsiteY93" fmla="*/ 9369 h 10000"/>
                <a:gd name="connsiteX94" fmla="*/ 9480 w 10000"/>
                <a:gd name="connsiteY94" fmla="*/ 9395 h 10000"/>
                <a:gd name="connsiteX95" fmla="*/ 9441 w 10000"/>
                <a:gd name="connsiteY95" fmla="*/ 9421 h 10000"/>
                <a:gd name="connsiteX96" fmla="*/ 9403 w 10000"/>
                <a:gd name="connsiteY96" fmla="*/ 9445 h 10000"/>
                <a:gd name="connsiteX97" fmla="*/ 9361 w 10000"/>
                <a:gd name="connsiteY97" fmla="*/ 9471 h 10000"/>
                <a:gd name="connsiteX98" fmla="*/ 9320 w 10000"/>
                <a:gd name="connsiteY98" fmla="*/ 9496 h 10000"/>
                <a:gd name="connsiteX99" fmla="*/ 9276 w 10000"/>
                <a:gd name="connsiteY99" fmla="*/ 9520 h 10000"/>
                <a:gd name="connsiteX100" fmla="*/ 9232 w 10000"/>
                <a:gd name="connsiteY100" fmla="*/ 9545 h 10000"/>
                <a:gd name="connsiteX101" fmla="*/ 9186 w 10000"/>
                <a:gd name="connsiteY101" fmla="*/ 9566 h 10000"/>
                <a:gd name="connsiteX102" fmla="*/ 9142 w 10000"/>
                <a:gd name="connsiteY102" fmla="*/ 9590 h 10000"/>
                <a:gd name="connsiteX103" fmla="*/ 9093 w 10000"/>
                <a:gd name="connsiteY103" fmla="*/ 9613 h 10000"/>
                <a:gd name="connsiteX104" fmla="*/ 9044 w 10000"/>
                <a:gd name="connsiteY104" fmla="*/ 9634 h 10000"/>
                <a:gd name="connsiteX105" fmla="*/ 8995 w 10000"/>
                <a:gd name="connsiteY105" fmla="*/ 9655 h 10000"/>
                <a:gd name="connsiteX106" fmla="*/ 8947 w 10000"/>
                <a:gd name="connsiteY106" fmla="*/ 9675 h 10000"/>
                <a:gd name="connsiteX107" fmla="*/ 8896 w 10000"/>
                <a:gd name="connsiteY107" fmla="*/ 9694 h 10000"/>
                <a:gd name="connsiteX108" fmla="*/ 8842 w 10000"/>
                <a:gd name="connsiteY108" fmla="*/ 9714 h 10000"/>
                <a:gd name="connsiteX109" fmla="*/ 8790 w 10000"/>
                <a:gd name="connsiteY109" fmla="*/ 9732 h 10000"/>
                <a:gd name="connsiteX110" fmla="*/ 8736 w 10000"/>
                <a:gd name="connsiteY110" fmla="*/ 9752 h 10000"/>
                <a:gd name="connsiteX111" fmla="*/ 8681 w 10000"/>
                <a:gd name="connsiteY111" fmla="*/ 9769 h 10000"/>
                <a:gd name="connsiteX112" fmla="*/ 8624 w 10000"/>
                <a:gd name="connsiteY112" fmla="*/ 9785 h 10000"/>
                <a:gd name="connsiteX113" fmla="*/ 8567 w 10000"/>
                <a:gd name="connsiteY113" fmla="*/ 9803 h 10000"/>
                <a:gd name="connsiteX114" fmla="*/ 8509 w 10000"/>
                <a:gd name="connsiteY114" fmla="*/ 9818 h 10000"/>
                <a:gd name="connsiteX115" fmla="*/ 8451 w 10000"/>
                <a:gd name="connsiteY115" fmla="*/ 9834 h 10000"/>
                <a:gd name="connsiteX116" fmla="*/ 8390 w 10000"/>
                <a:gd name="connsiteY116" fmla="*/ 9849 h 10000"/>
                <a:gd name="connsiteX117" fmla="*/ 8330 w 10000"/>
                <a:gd name="connsiteY117" fmla="*/ 9864 h 10000"/>
                <a:gd name="connsiteX118" fmla="*/ 8266 w 10000"/>
                <a:gd name="connsiteY118" fmla="*/ 9876 h 10000"/>
                <a:gd name="connsiteX119" fmla="*/ 8205 w 10000"/>
                <a:gd name="connsiteY119" fmla="*/ 9890 h 10000"/>
                <a:gd name="connsiteX120" fmla="*/ 8141 w 10000"/>
                <a:gd name="connsiteY120" fmla="*/ 9903 h 10000"/>
                <a:gd name="connsiteX121" fmla="*/ 8076 w 10000"/>
                <a:gd name="connsiteY121" fmla="*/ 9915 h 10000"/>
                <a:gd name="connsiteX122" fmla="*/ 8009 w 10000"/>
                <a:gd name="connsiteY122" fmla="*/ 9926 h 10000"/>
                <a:gd name="connsiteX123" fmla="*/ 7944 w 10000"/>
                <a:gd name="connsiteY123" fmla="*/ 9936 h 10000"/>
                <a:gd name="connsiteX124" fmla="*/ 7873 w 10000"/>
                <a:gd name="connsiteY124" fmla="*/ 9949 h 10000"/>
                <a:gd name="connsiteX125" fmla="*/ 7807 w 10000"/>
                <a:gd name="connsiteY125" fmla="*/ 9958 h 10000"/>
                <a:gd name="connsiteX126" fmla="*/ 7735 w 10000"/>
                <a:gd name="connsiteY126" fmla="*/ 9968 h 10000"/>
                <a:gd name="connsiteX127" fmla="*/ 7666 w 10000"/>
                <a:gd name="connsiteY127" fmla="*/ 9976 h 10000"/>
                <a:gd name="connsiteX128" fmla="*/ 7593 w 10000"/>
                <a:gd name="connsiteY128" fmla="*/ 9985 h 10000"/>
                <a:gd name="connsiteX129" fmla="*/ 7521 w 10000"/>
                <a:gd name="connsiteY129" fmla="*/ 9992 h 10000"/>
                <a:gd name="connsiteX130" fmla="*/ 7448 w 10000"/>
                <a:gd name="connsiteY130" fmla="*/ 10000 h 10000"/>
                <a:gd name="connsiteX131" fmla="*/ 2462 w 10000"/>
                <a:gd name="connsiteY131" fmla="*/ 10000 h 10000"/>
                <a:gd name="connsiteX132" fmla="*/ 2322 w 10000"/>
                <a:gd name="connsiteY132" fmla="*/ 9979 h 10000"/>
                <a:gd name="connsiteX133" fmla="*/ 2185 w 10000"/>
                <a:gd name="connsiteY133" fmla="*/ 9955 h 10000"/>
                <a:gd name="connsiteX134" fmla="*/ 2117 w 10000"/>
                <a:gd name="connsiteY134" fmla="*/ 9943 h 10000"/>
                <a:gd name="connsiteX135" fmla="*/ 2052 w 10000"/>
                <a:gd name="connsiteY135" fmla="*/ 9930 h 10000"/>
                <a:gd name="connsiteX136" fmla="*/ 1986 w 10000"/>
                <a:gd name="connsiteY136" fmla="*/ 9918 h 10000"/>
                <a:gd name="connsiteX137" fmla="*/ 1921 w 10000"/>
                <a:gd name="connsiteY137" fmla="*/ 9906 h 10000"/>
                <a:gd name="connsiteX138" fmla="*/ 1857 w 10000"/>
                <a:gd name="connsiteY138" fmla="*/ 9893 h 10000"/>
                <a:gd name="connsiteX139" fmla="*/ 1795 w 10000"/>
                <a:gd name="connsiteY139" fmla="*/ 9879 h 10000"/>
                <a:gd name="connsiteX140" fmla="*/ 1735 w 10000"/>
                <a:gd name="connsiteY140" fmla="*/ 9865 h 10000"/>
                <a:gd name="connsiteX141" fmla="*/ 1673 w 10000"/>
                <a:gd name="connsiteY141" fmla="*/ 9850 h 10000"/>
                <a:gd name="connsiteX142" fmla="*/ 1614 w 10000"/>
                <a:gd name="connsiteY142" fmla="*/ 9837 h 10000"/>
                <a:gd name="connsiteX143" fmla="*/ 1556 w 10000"/>
                <a:gd name="connsiteY143" fmla="*/ 9822 h 10000"/>
                <a:gd name="connsiteX144" fmla="*/ 1497 w 10000"/>
                <a:gd name="connsiteY144" fmla="*/ 9808 h 10000"/>
                <a:gd name="connsiteX145" fmla="*/ 1442 w 10000"/>
                <a:gd name="connsiteY145" fmla="*/ 9791 h 10000"/>
                <a:gd name="connsiteX146" fmla="*/ 1385 w 10000"/>
                <a:gd name="connsiteY146" fmla="*/ 9776 h 10000"/>
                <a:gd name="connsiteX147" fmla="*/ 1331 w 10000"/>
                <a:gd name="connsiteY147" fmla="*/ 9759 h 10000"/>
                <a:gd name="connsiteX148" fmla="*/ 1275 w 10000"/>
                <a:gd name="connsiteY148" fmla="*/ 9744 h 10000"/>
                <a:gd name="connsiteX149" fmla="*/ 1223 w 10000"/>
                <a:gd name="connsiteY149" fmla="*/ 9728 h 10000"/>
                <a:gd name="connsiteX150" fmla="*/ 1173 w 10000"/>
                <a:gd name="connsiteY150" fmla="*/ 9711 h 10000"/>
                <a:gd name="connsiteX151" fmla="*/ 1120 w 10000"/>
                <a:gd name="connsiteY151" fmla="*/ 9694 h 10000"/>
                <a:gd name="connsiteX152" fmla="*/ 1070 w 10000"/>
                <a:gd name="connsiteY152" fmla="*/ 9676 h 10000"/>
                <a:gd name="connsiteX153" fmla="*/ 1021 w 10000"/>
                <a:gd name="connsiteY153" fmla="*/ 9658 h 10000"/>
                <a:gd name="connsiteX154" fmla="*/ 972 w 10000"/>
                <a:gd name="connsiteY154" fmla="*/ 9640 h 10000"/>
                <a:gd name="connsiteX155" fmla="*/ 925 w 10000"/>
                <a:gd name="connsiteY155" fmla="*/ 9622 h 10000"/>
                <a:gd name="connsiteX156" fmla="*/ 879 w 10000"/>
                <a:gd name="connsiteY156" fmla="*/ 9604 h 10000"/>
                <a:gd name="connsiteX157" fmla="*/ 832 w 10000"/>
                <a:gd name="connsiteY157" fmla="*/ 9584 h 10000"/>
                <a:gd name="connsiteX158" fmla="*/ 789 w 10000"/>
                <a:gd name="connsiteY158" fmla="*/ 9564 h 10000"/>
                <a:gd name="connsiteX159" fmla="*/ 744 w 10000"/>
                <a:gd name="connsiteY159" fmla="*/ 9545 h 10000"/>
                <a:gd name="connsiteX160" fmla="*/ 703 w 10000"/>
                <a:gd name="connsiteY160" fmla="*/ 9524 h 10000"/>
                <a:gd name="connsiteX161" fmla="*/ 660 w 10000"/>
                <a:gd name="connsiteY161" fmla="*/ 9504 h 10000"/>
                <a:gd name="connsiteX162" fmla="*/ 620 w 10000"/>
                <a:gd name="connsiteY162" fmla="*/ 9484 h 10000"/>
                <a:gd name="connsiteX163" fmla="*/ 579 w 10000"/>
                <a:gd name="connsiteY163" fmla="*/ 9463 h 10000"/>
                <a:gd name="connsiteX164" fmla="*/ 541 w 10000"/>
                <a:gd name="connsiteY164" fmla="*/ 9442 h 10000"/>
                <a:gd name="connsiteX165" fmla="*/ 506 w 10000"/>
                <a:gd name="connsiteY165" fmla="*/ 9422 h 10000"/>
                <a:gd name="connsiteX166" fmla="*/ 471 w 10000"/>
                <a:gd name="connsiteY166" fmla="*/ 9399 h 10000"/>
                <a:gd name="connsiteX167" fmla="*/ 435 w 10000"/>
                <a:gd name="connsiteY167" fmla="*/ 9378 h 10000"/>
                <a:gd name="connsiteX168" fmla="*/ 403 w 10000"/>
                <a:gd name="connsiteY168" fmla="*/ 9357 h 10000"/>
                <a:gd name="connsiteX169" fmla="*/ 372 w 10000"/>
                <a:gd name="connsiteY169" fmla="*/ 9336 h 10000"/>
                <a:gd name="connsiteX170" fmla="*/ 341 w 10000"/>
                <a:gd name="connsiteY170" fmla="*/ 9313 h 10000"/>
                <a:gd name="connsiteX171" fmla="*/ 311 w 10000"/>
                <a:gd name="connsiteY171" fmla="*/ 9292 h 10000"/>
                <a:gd name="connsiteX172" fmla="*/ 284 w 10000"/>
                <a:gd name="connsiteY172" fmla="*/ 9271 h 10000"/>
                <a:gd name="connsiteX173" fmla="*/ 258 w 10000"/>
                <a:gd name="connsiteY173" fmla="*/ 9248 h 10000"/>
                <a:gd name="connsiteX174" fmla="*/ 232 w 10000"/>
                <a:gd name="connsiteY174" fmla="*/ 9227 h 10000"/>
                <a:gd name="connsiteX175" fmla="*/ 209 w 10000"/>
                <a:gd name="connsiteY175" fmla="*/ 9204 h 10000"/>
                <a:gd name="connsiteX176" fmla="*/ 186 w 10000"/>
                <a:gd name="connsiteY176" fmla="*/ 9182 h 10000"/>
                <a:gd name="connsiteX177" fmla="*/ 165 w 10000"/>
                <a:gd name="connsiteY177" fmla="*/ 9159 h 10000"/>
                <a:gd name="connsiteX178" fmla="*/ 145 w 10000"/>
                <a:gd name="connsiteY178" fmla="*/ 9136 h 10000"/>
                <a:gd name="connsiteX179" fmla="*/ 126 w 10000"/>
                <a:gd name="connsiteY179" fmla="*/ 9114 h 10000"/>
                <a:gd name="connsiteX180" fmla="*/ 109 w 10000"/>
                <a:gd name="connsiteY180" fmla="*/ 9091 h 10000"/>
                <a:gd name="connsiteX181" fmla="*/ 93 w 10000"/>
                <a:gd name="connsiteY181" fmla="*/ 9068 h 10000"/>
                <a:gd name="connsiteX182" fmla="*/ 78 w 10000"/>
                <a:gd name="connsiteY182" fmla="*/ 9044 h 10000"/>
                <a:gd name="connsiteX183" fmla="*/ 64 w 10000"/>
                <a:gd name="connsiteY183" fmla="*/ 9021 h 10000"/>
                <a:gd name="connsiteX184" fmla="*/ 52 w 10000"/>
                <a:gd name="connsiteY184" fmla="*/ 8997 h 10000"/>
                <a:gd name="connsiteX185" fmla="*/ 41 w 10000"/>
                <a:gd name="connsiteY185" fmla="*/ 8974 h 10000"/>
                <a:gd name="connsiteX186" fmla="*/ 31 w 10000"/>
                <a:gd name="connsiteY186" fmla="*/ 8950 h 10000"/>
                <a:gd name="connsiteX187" fmla="*/ 23 w 10000"/>
                <a:gd name="connsiteY187" fmla="*/ 8928 h 10000"/>
                <a:gd name="connsiteX188" fmla="*/ 15 w 10000"/>
                <a:gd name="connsiteY188" fmla="*/ 8903 h 10000"/>
                <a:gd name="connsiteX189" fmla="*/ 10 w 10000"/>
                <a:gd name="connsiteY189" fmla="*/ 8879 h 10000"/>
                <a:gd name="connsiteX190" fmla="*/ 5 w 10000"/>
                <a:gd name="connsiteY190" fmla="*/ 8855 h 10000"/>
                <a:gd name="connsiteX191" fmla="*/ 2 w 10000"/>
                <a:gd name="connsiteY191" fmla="*/ 8829 h 10000"/>
                <a:gd name="connsiteX192" fmla="*/ 0 w 10000"/>
                <a:gd name="connsiteY192" fmla="*/ 8807 h 10000"/>
                <a:gd name="connsiteX193" fmla="*/ 0 w 10000"/>
                <a:gd name="connsiteY193" fmla="*/ 8781 h 10000"/>
                <a:gd name="connsiteX194" fmla="*/ 0 w 10000"/>
                <a:gd name="connsiteY194" fmla="*/ 4907 h 10000"/>
                <a:gd name="connsiteX195" fmla="*/ 2 w 10000"/>
                <a:gd name="connsiteY195" fmla="*/ 4857 h 10000"/>
                <a:gd name="connsiteX196" fmla="*/ 3 w 10000"/>
                <a:gd name="connsiteY196" fmla="*/ 4809 h 10000"/>
                <a:gd name="connsiteX197" fmla="*/ 8 w 10000"/>
                <a:gd name="connsiteY197" fmla="*/ 4759 h 10000"/>
                <a:gd name="connsiteX198" fmla="*/ 15 w 10000"/>
                <a:gd name="connsiteY198" fmla="*/ 4710 h 10000"/>
                <a:gd name="connsiteX199" fmla="*/ 24 w 10000"/>
                <a:gd name="connsiteY199" fmla="*/ 4663 h 10000"/>
                <a:gd name="connsiteX200" fmla="*/ 34 w 10000"/>
                <a:gd name="connsiteY200" fmla="*/ 4617 h 10000"/>
                <a:gd name="connsiteX201" fmla="*/ 46 w 10000"/>
                <a:gd name="connsiteY201" fmla="*/ 4570 h 10000"/>
                <a:gd name="connsiteX202" fmla="*/ 60 w 10000"/>
                <a:gd name="connsiteY202" fmla="*/ 4524 h 10000"/>
                <a:gd name="connsiteX203" fmla="*/ 77 w 10000"/>
                <a:gd name="connsiteY203" fmla="*/ 4479 h 10000"/>
                <a:gd name="connsiteX204" fmla="*/ 93 w 10000"/>
                <a:gd name="connsiteY204" fmla="*/ 4435 h 10000"/>
                <a:gd name="connsiteX205" fmla="*/ 114 w 10000"/>
                <a:gd name="connsiteY205" fmla="*/ 4391 h 10000"/>
                <a:gd name="connsiteX206" fmla="*/ 135 w 10000"/>
                <a:gd name="connsiteY206" fmla="*/ 4347 h 10000"/>
                <a:gd name="connsiteX207" fmla="*/ 158 w 10000"/>
                <a:gd name="connsiteY207" fmla="*/ 4305 h 10000"/>
                <a:gd name="connsiteX208" fmla="*/ 183 w 10000"/>
                <a:gd name="connsiteY208" fmla="*/ 4263 h 10000"/>
                <a:gd name="connsiteX209" fmla="*/ 210 w 10000"/>
                <a:gd name="connsiteY209" fmla="*/ 4222 h 10000"/>
                <a:gd name="connsiteX210" fmla="*/ 240 w 10000"/>
                <a:gd name="connsiteY210" fmla="*/ 4181 h 10000"/>
                <a:gd name="connsiteX211" fmla="*/ 271 w 10000"/>
                <a:gd name="connsiteY211" fmla="*/ 4140 h 10000"/>
                <a:gd name="connsiteX212" fmla="*/ 305 w 10000"/>
                <a:gd name="connsiteY212" fmla="*/ 4101 h 10000"/>
                <a:gd name="connsiteX213" fmla="*/ 339 w 10000"/>
                <a:gd name="connsiteY213" fmla="*/ 4063 h 10000"/>
                <a:gd name="connsiteX214" fmla="*/ 375 w 10000"/>
                <a:gd name="connsiteY214" fmla="*/ 4025 h 10000"/>
                <a:gd name="connsiteX215" fmla="*/ 416 w 10000"/>
                <a:gd name="connsiteY215" fmla="*/ 3987 h 10000"/>
                <a:gd name="connsiteX216" fmla="*/ 455 w 10000"/>
                <a:gd name="connsiteY216" fmla="*/ 3951 h 10000"/>
                <a:gd name="connsiteX217" fmla="*/ 499 w 10000"/>
                <a:gd name="connsiteY217" fmla="*/ 3913 h 10000"/>
                <a:gd name="connsiteX218" fmla="*/ 541 w 10000"/>
                <a:gd name="connsiteY218" fmla="*/ 3878 h 10000"/>
                <a:gd name="connsiteX219" fmla="*/ 589 w 10000"/>
                <a:gd name="connsiteY219" fmla="*/ 3844 h 10000"/>
                <a:gd name="connsiteX220" fmla="*/ 638 w 10000"/>
                <a:gd name="connsiteY220" fmla="*/ 3809 h 10000"/>
                <a:gd name="connsiteX221" fmla="*/ 687 w 10000"/>
                <a:gd name="connsiteY221" fmla="*/ 3776 h 10000"/>
                <a:gd name="connsiteX222" fmla="*/ 739 w 10000"/>
                <a:gd name="connsiteY222" fmla="*/ 3742 h 10000"/>
                <a:gd name="connsiteX223" fmla="*/ 793 w 10000"/>
                <a:gd name="connsiteY223" fmla="*/ 3710 h 10000"/>
                <a:gd name="connsiteX224" fmla="*/ 848 w 10000"/>
                <a:gd name="connsiteY224" fmla="*/ 3679 h 10000"/>
                <a:gd name="connsiteX225" fmla="*/ 907 w 10000"/>
                <a:gd name="connsiteY225" fmla="*/ 3645 h 10000"/>
                <a:gd name="connsiteX226" fmla="*/ 965 w 10000"/>
                <a:gd name="connsiteY226" fmla="*/ 3615 h 10000"/>
                <a:gd name="connsiteX227" fmla="*/ 1026 w 10000"/>
                <a:gd name="connsiteY227" fmla="*/ 3585 h 10000"/>
                <a:gd name="connsiteX228" fmla="*/ 1089 w 10000"/>
                <a:gd name="connsiteY228" fmla="*/ 3558 h 10000"/>
                <a:gd name="connsiteX229" fmla="*/ 1153 w 10000"/>
                <a:gd name="connsiteY229" fmla="*/ 3530 h 10000"/>
                <a:gd name="connsiteX230" fmla="*/ 1218 w 10000"/>
                <a:gd name="connsiteY230" fmla="*/ 3503 h 10000"/>
                <a:gd name="connsiteX231" fmla="*/ 1287 w 10000"/>
                <a:gd name="connsiteY231" fmla="*/ 3478 h 10000"/>
                <a:gd name="connsiteX232" fmla="*/ 1354 w 10000"/>
                <a:gd name="connsiteY232" fmla="*/ 3453 h 10000"/>
                <a:gd name="connsiteX233" fmla="*/ 1424 w 10000"/>
                <a:gd name="connsiteY233" fmla="*/ 3429 h 10000"/>
                <a:gd name="connsiteX234" fmla="*/ 1494 w 10000"/>
                <a:gd name="connsiteY234" fmla="*/ 3405 h 10000"/>
                <a:gd name="connsiteX235" fmla="*/ 1567 w 10000"/>
                <a:gd name="connsiteY235" fmla="*/ 3384 h 10000"/>
                <a:gd name="connsiteX236" fmla="*/ 1639 w 10000"/>
                <a:gd name="connsiteY236" fmla="*/ 3363 h 10000"/>
                <a:gd name="connsiteX237" fmla="*/ 1716 w 10000"/>
                <a:gd name="connsiteY237" fmla="*/ 3343 h 10000"/>
                <a:gd name="connsiteX238" fmla="*/ 1792 w 10000"/>
                <a:gd name="connsiteY238" fmla="*/ 3323 h 10000"/>
                <a:gd name="connsiteX239" fmla="*/ 1869 w 10000"/>
                <a:gd name="connsiteY239" fmla="*/ 3307 h 10000"/>
                <a:gd name="connsiteX240" fmla="*/ 1947 w 10000"/>
                <a:gd name="connsiteY240" fmla="*/ 3288 h 10000"/>
                <a:gd name="connsiteX241" fmla="*/ 2029 w 10000"/>
                <a:gd name="connsiteY241" fmla="*/ 3272 h 10000"/>
                <a:gd name="connsiteX242" fmla="*/ 2110 w 10000"/>
                <a:gd name="connsiteY242" fmla="*/ 3257 h 10000"/>
                <a:gd name="connsiteX243" fmla="*/ 2193 w 10000"/>
                <a:gd name="connsiteY243" fmla="*/ 3243 h 10000"/>
                <a:gd name="connsiteX244" fmla="*/ 2278 w 10000"/>
                <a:gd name="connsiteY244" fmla="*/ 3228 h 10000"/>
                <a:gd name="connsiteX245" fmla="*/ 2365 w 10000"/>
                <a:gd name="connsiteY245" fmla="*/ 3216 h 10000"/>
                <a:gd name="connsiteX246" fmla="*/ 2451 w 10000"/>
                <a:gd name="connsiteY246" fmla="*/ 3204 h 10000"/>
                <a:gd name="connsiteX247" fmla="*/ 2541 w 10000"/>
                <a:gd name="connsiteY247" fmla="*/ 3193 h 10000"/>
                <a:gd name="connsiteX248" fmla="*/ 2632 w 10000"/>
                <a:gd name="connsiteY248" fmla="*/ 3184 h 10000"/>
                <a:gd name="connsiteX249" fmla="*/ 2723 w 10000"/>
                <a:gd name="connsiteY249" fmla="*/ 3175 h 10000"/>
                <a:gd name="connsiteX250" fmla="*/ 2815 w 10000"/>
                <a:gd name="connsiteY250" fmla="*/ 3166 h 10000"/>
                <a:gd name="connsiteX251" fmla="*/ 2911 w 10000"/>
                <a:gd name="connsiteY251" fmla="*/ 3160 h 10000"/>
                <a:gd name="connsiteX252" fmla="*/ 3006 w 10000"/>
                <a:gd name="connsiteY252" fmla="*/ 3154 h 10000"/>
                <a:gd name="connsiteX253" fmla="*/ 3102 w 10000"/>
                <a:gd name="connsiteY253" fmla="*/ 3148 h 10000"/>
                <a:gd name="connsiteX254" fmla="*/ 3201 w 10000"/>
                <a:gd name="connsiteY254" fmla="*/ 3145 h 10000"/>
                <a:gd name="connsiteX255" fmla="*/ 3301 w 10000"/>
                <a:gd name="connsiteY255" fmla="*/ 3142 h 10000"/>
                <a:gd name="connsiteX256" fmla="*/ 3402 w 10000"/>
                <a:gd name="connsiteY256" fmla="*/ 3139 h 10000"/>
                <a:gd name="connsiteX257" fmla="*/ 3505 w 10000"/>
                <a:gd name="connsiteY257" fmla="*/ 3137 h 10000"/>
                <a:gd name="connsiteX258" fmla="*/ 3607 w 10000"/>
                <a:gd name="connsiteY258" fmla="*/ 3137 h 10000"/>
                <a:gd name="connsiteX259" fmla="*/ 3617 w 10000"/>
                <a:gd name="connsiteY259" fmla="*/ 3133 h 10000"/>
                <a:gd name="connsiteX260" fmla="*/ 3627 w 10000"/>
                <a:gd name="connsiteY260" fmla="*/ 3130 h 10000"/>
                <a:gd name="connsiteX261" fmla="*/ 3637 w 10000"/>
                <a:gd name="connsiteY261" fmla="*/ 3130 h 10000"/>
                <a:gd name="connsiteX262" fmla="*/ 3648 w 10000"/>
                <a:gd name="connsiteY262" fmla="*/ 3128 h 10000"/>
                <a:gd name="connsiteX263" fmla="*/ 3658 w 10000"/>
                <a:gd name="connsiteY263" fmla="*/ 3128 h 10000"/>
                <a:gd name="connsiteX264" fmla="*/ 3671 w 10000"/>
                <a:gd name="connsiteY264" fmla="*/ 3128 h 10000"/>
                <a:gd name="connsiteX265" fmla="*/ 3687 w 10000"/>
                <a:gd name="connsiteY265" fmla="*/ 3128 h 10000"/>
                <a:gd name="connsiteX266" fmla="*/ 3708 w 10000"/>
                <a:gd name="connsiteY266" fmla="*/ 3128 h 10000"/>
                <a:gd name="connsiteX267" fmla="*/ 3770 w 10000"/>
                <a:gd name="connsiteY267" fmla="*/ 3130 h 10000"/>
                <a:gd name="connsiteX268" fmla="*/ 3837 w 10000"/>
                <a:gd name="connsiteY268" fmla="*/ 3133 h 10000"/>
                <a:gd name="connsiteX269" fmla="*/ 3902 w 10000"/>
                <a:gd name="connsiteY269" fmla="*/ 3133 h 10000"/>
                <a:gd name="connsiteX270" fmla="*/ 3971 w 10000"/>
                <a:gd name="connsiteY270" fmla="*/ 3134 h 10000"/>
                <a:gd name="connsiteX271" fmla="*/ 4043 w 10000"/>
                <a:gd name="connsiteY271" fmla="*/ 3136 h 10000"/>
                <a:gd name="connsiteX272" fmla="*/ 4113 w 10000"/>
                <a:gd name="connsiteY272" fmla="*/ 3136 h 10000"/>
                <a:gd name="connsiteX273" fmla="*/ 4188 w 10000"/>
                <a:gd name="connsiteY273" fmla="*/ 3137 h 10000"/>
                <a:gd name="connsiteX274" fmla="*/ 4265 w 10000"/>
                <a:gd name="connsiteY274" fmla="*/ 3137 h 10000"/>
                <a:gd name="connsiteX275" fmla="*/ 4266 w 10000"/>
                <a:gd name="connsiteY275" fmla="*/ 3133 h 10000"/>
                <a:gd name="connsiteX276" fmla="*/ 4268 w 10000"/>
                <a:gd name="connsiteY276" fmla="*/ 3128 h 10000"/>
                <a:gd name="connsiteX277" fmla="*/ 4273 w 10000"/>
                <a:gd name="connsiteY277" fmla="*/ 3122 h 10000"/>
                <a:gd name="connsiteX278" fmla="*/ 4278 w 10000"/>
                <a:gd name="connsiteY278" fmla="*/ 3116 h 10000"/>
                <a:gd name="connsiteX279" fmla="*/ 4295 w 10000"/>
                <a:gd name="connsiteY279" fmla="*/ 3102 h 10000"/>
                <a:gd name="connsiteX280" fmla="*/ 4320 w 10000"/>
                <a:gd name="connsiteY280" fmla="*/ 3087 h 10000"/>
                <a:gd name="connsiteX281" fmla="*/ 4343 w 10000"/>
                <a:gd name="connsiteY281" fmla="*/ 3074 h 10000"/>
                <a:gd name="connsiteX282" fmla="*/ 4361 w 10000"/>
                <a:gd name="connsiteY282" fmla="*/ 3063 h 10000"/>
                <a:gd name="connsiteX283" fmla="*/ 4367 w 10000"/>
                <a:gd name="connsiteY283" fmla="*/ 3059 h 10000"/>
                <a:gd name="connsiteX284" fmla="*/ 4375 w 10000"/>
                <a:gd name="connsiteY284" fmla="*/ 3057 h 10000"/>
                <a:gd name="connsiteX285" fmla="*/ 4380 w 10000"/>
                <a:gd name="connsiteY285" fmla="*/ 3056 h 10000"/>
                <a:gd name="connsiteX286" fmla="*/ 4384 w 10000"/>
                <a:gd name="connsiteY286" fmla="*/ 3054 h 10000"/>
                <a:gd name="connsiteX287" fmla="*/ 4323 w 10000"/>
                <a:gd name="connsiteY287" fmla="*/ 3043 h 10000"/>
                <a:gd name="connsiteX288" fmla="*/ 4263 w 10000"/>
                <a:gd name="connsiteY288" fmla="*/ 3034 h 10000"/>
                <a:gd name="connsiteX289" fmla="*/ 4204 w 10000"/>
                <a:gd name="connsiteY289" fmla="*/ 3022 h 10000"/>
                <a:gd name="connsiteX290" fmla="*/ 4145 w 10000"/>
                <a:gd name="connsiteY290" fmla="*/ 3012 h 10000"/>
                <a:gd name="connsiteX291" fmla="*/ 4087 w 10000"/>
                <a:gd name="connsiteY291" fmla="*/ 2998 h 10000"/>
                <a:gd name="connsiteX292" fmla="*/ 4030 w 10000"/>
                <a:gd name="connsiteY292" fmla="*/ 2984 h 10000"/>
                <a:gd name="connsiteX293" fmla="*/ 3973 w 10000"/>
                <a:gd name="connsiteY293" fmla="*/ 2972 h 10000"/>
                <a:gd name="connsiteX294" fmla="*/ 3917 w 10000"/>
                <a:gd name="connsiteY294" fmla="*/ 2959 h 10000"/>
                <a:gd name="connsiteX295" fmla="*/ 3862 w 10000"/>
                <a:gd name="connsiteY295" fmla="*/ 2945 h 10000"/>
                <a:gd name="connsiteX296" fmla="*/ 3810 w 10000"/>
                <a:gd name="connsiteY296" fmla="*/ 2930 h 10000"/>
                <a:gd name="connsiteX297" fmla="*/ 3756 w 10000"/>
                <a:gd name="connsiteY297" fmla="*/ 2915 h 10000"/>
                <a:gd name="connsiteX298" fmla="*/ 3704 w 10000"/>
                <a:gd name="connsiteY298" fmla="*/ 2900 h 10000"/>
                <a:gd name="connsiteX299" fmla="*/ 3651 w 10000"/>
                <a:gd name="connsiteY299" fmla="*/ 2883 h 10000"/>
                <a:gd name="connsiteX300" fmla="*/ 3601 w 10000"/>
                <a:gd name="connsiteY300" fmla="*/ 2866 h 10000"/>
                <a:gd name="connsiteX301" fmla="*/ 3550 w 10000"/>
                <a:gd name="connsiteY301" fmla="*/ 2848 h 10000"/>
                <a:gd name="connsiteX302" fmla="*/ 3501 w 10000"/>
                <a:gd name="connsiteY302" fmla="*/ 2832 h 10000"/>
                <a:gd name="connsiteX303" fmla="*/ 3452 w 10000"/>
                <a:gd name="connsiteY303" fmla="*/ 2813 h 10000"/>
                <a:gd name="connsiteX304" fmla="*/ 3403 w 10000"/>
                <a:gd name="connsiteY304" fmla="*/ 2794 h 10000"/>
                <a:gd name="connsiteX305" fmla="*/ 3356 w 10000"/>
                <a:gd name="connsiteY305" fmla="*/ 2776 h 10000"/>
                <a:gd name="connsiteX306" fmla="*/ 3311 w 10000"/>
                <a:gd name="connsiteY306" fmla="*/ 2756 h 10000"/>
                <a:gd name="connsiteX307" fmla="*/ 3265 w 10000"/>
                <a:gd name="connsiteY307" fmla="*/ 2736 h 10000"/>
                <a:gd name="connsiteX308" fmla="*/ 3221 w 10000"/>
                <a:gd name="connsiteY308" fmla="*/ 2714 h 10000"/>
                <a:gd name="connsiteX309" fmla="*/ 3177 w 10000"/>
                <a:gd name="connsiteY309" fmla="*/ 2694 h 10000"/>
                <a:gd name="connsiteX310" fmla="*/ 3133 w 10000"/>
                <a:gd name="connsiteY310" fmla="*/ 2673 h 10000"/>
                <a:gd name="connsiteX311" fmla="*/ 3090 w 10000"/>
                <a:gd name="connsiteY311" fmla="*/ 2650 h 10000"/>
                <a:gd name="connsiteX312" fmla="*/ 3048 w 10000"/>
                <a:gd name="connsiteY312" fmla="*/ 2627 h 10000"/>
                <a:gd name="connsiteX313" fmla="*/ 3007 w 10000"/>
                <a:gd name="connsiteY313" fmla="*/ 2605 h 10000"/>
                <a:gd name="connsiteX314" fmla="*/ 2968 w 10000"/>
                <a:gd name="connsiteY314" fmla="*/ 2582 h 10000"/>
                <a:gd name="connsiteX315" fmla="*/ 2927 w 10000"/>
                <a:gd name="connsiteY315" fmla="*/ 2558 h 10000"/>
                <a:gd name="connsiteX316" fmla="*/ 2888 w 10000"/>
                <a:gd name="connsiteY316" fmla="*/ 2532 h 10000"/>
                <a:gd name="connsiteX317" fmla="*/ 2849 w 10000"/>
                <a:gd name="connsiteY317" fmla="*/ 2508 h 10000"/>
                <a:gd name="connsiteX318" fmla="*/ 2813 w 10000"/>
                <a:gd name="connsiteY318" fmla="*/ 2482 h 10000"/>
                <a:gd name="connsiteX319" fmla="*/ 2777 w 10000"/>
                <a:gd name="connsiteY319" fmla="*/ 2457 h 10000"/>
                <a:gd name="connsiteX320" fmla="*/ 2743 w 10000"/>
                <a:gd name="connsiteY320" fmla="*/ 2431 h 10000"/>
                <a:gd name="connsiteX321" fmla="*/ 2707 w 10000"/>
                <a:gd name="connsiteY321" fmla="*/ 2405 h 10000"/>
                <a:gd name="connsiteX322" fmla="*/ 2674 w 10000"/>
                <a:gd name="connsiteY322" fmla="*/ 2378 h 10000"/>
                <a:gd name="connsiteX323" fmla="*/ 2644 w 10000"/>
                <a:gd name="connsiteY323" fmla="*/ 2351 h 10000"/>
                <a:gd name="connsiteX324" fmla="*/ 2614 w 10000"/>
                <a:gd name="connsiteY324" fmla="*/ 2323 h 10000"/>
                <a:gd name="connsiteX325" fmla="*/ 2585 w 10000"/>
                <a:gd name="connsiteY325" fmla="*/ 2296 h 10000"/>
                <a:gd name="connsiteX326" fmla="*/ 2557 w 10000"/>
                <a:gd name="connsiteY326" fmla="*/ 2269 h 10000"/>
                <a:gd name="connsiteX327" fmla="*/ 2529 w 10000"/>
                <a:gd name="connsiteY327" fmla="*/ 2242 h 10000"/>
                <a:gd name="connsiteX328" fmla="*/ 2503 w 10000"/>
                <a:gd name="connsiteY328" fmla="*/ 2213 h 10000"/>
                <a:gd name="connsiteX329" fmla="*/ 2479 w 10000"/>
                <a:gd name="connsiteY329" fmla="*/ 2184 h 10000"/>
                <a:gd name="connsiteX330" fmla="*/ 2456 w 10000"/>
                <a:gd name="connsiteY330" fmla="*/ 2155 h 10000"/>
                <a:gd name="connsiteX331" fmla="*/ 2435 w 10000"/>
                <a:gd name="connsiteY331" fmla="*/ 2127 h 10000"/>
                <a:gd name="connsiteX332" fmla="*/ 2412 w 10000"/>
                <a:gd name="connsiteY332" fmla="*/ 2100 h 10000"/>
                <a:gd name="connsiteX333" fmla="*/ 2392 w 10000"/>
                <a:gd name="connsiteY333" fmla="*/ 2071 h 10000"/>
                <a:gd name="connsiteX334" fmla="*/ 2373 w 10000"/>
                <a:gd name="connsiteY334" fmla="*/ 2041 h 10000"/>
                <a:gd name="connsiteX335" fmla="*/ 2356 w 10000"/>
                <a:gd name="connsiteY335" fmla="*/ 2012 h 10000"/>
                <a:gd name="connsiteX336" fmla="*/ 2339 w 10000"/>
                <a:gd name="connsiteY336" fmla="*/ 1982 h 10000"/>
                <a:gd name="connsiteX337" fmla="*/ 2324 w 10000"/>
                <a:gd name="connsiteY337" fmla="*/ 1951 h 10000"/>
                <a:gd name="connsiteX338" fmla="*/ 2309 w 10000"/>
                <a:gd name="connsiteY338" fmla="*/ 1921 h 10000"/>
                <a:gd name="connsiteX339" fmla="*/ 2296 w 10000"/>
                <a:gd name="connsiteY339" fmla="*/ 1891 h 10000"/>
                <a:gd name="connsiteX340" fmla="*/ 2283 w 10000"/>
                <a:gd name="connsiteY340" fmla="*/ 1861 h 10000"/>
                <a:gd name="connsiteX341" fmla="*/ 2273 w 10000"/>
                <a:gd name="connsiteY341" fmla="*/ 1830 h 10000"/>
                <a:gd name="connsiteX342" fmla="*/ 2265 w 10000"/>
                <a:gd name="connsiteY342" fmla="*/ 1797 h 10000"/>
                <a:gd name="connsiteX343" fmla="*/ 2255 w 10000"/>
                <a:gd name="connsiteY343" fmla="*/ 1767 h 10000"/>
                <a:gd name="connsiteX344" fmla="*/ 2247 w 10000"/>
                <a:gd name="connsiteY344" fmla="*/ 1735 h 10000"/>
                <a:gd name="connsiteX345" fmla="*/ 2242 w 10000"/>
                <a:gd name="connsiteY345" fmla="*/ 1703 h 10000"/>
                <a:gd name="connsiteX346" fmla="*/ 2237 w 10000"/>
                <a:gd name="connsiteY346" fmla="*/ 1671 h 10000"/>
                <a:gd name="connsiteX347" fmla="*/ 2231 w 10000"/>
                <a:gd name="connsiteY347" fmla="*/ 1640 h 10000"/>
                <a:gd name="connsiteX348" fmla="*/ 2229 w 10000"/>
                <a:gd name="connsiteY348" fmla="*/ 1606 h 10000"/>
                <a:gd name="connsiteX349" fmla="*/ 2228 w 10000"/>
                <a:gd name="connsiteY349" fmla="*/ 1575 h 10000"/>
                <a:gd name="connsiteX350" fmla="*/ 2226 w 10000"/>
                <a:gd name="connsiteY350" fmla="*/ 1540 h 10000"/>
                <a:gd name="connsiteX351" fmla="*/ 2228 w 10000"/>
                <a:gd name="connsiteY351" fmla="*/ 1502 h 10000"/>
                <a:gd name="connsiteX352" fmla="*/ 2229 w 10000"/>
                <a:gd name="connsiteY352" fmla="*/ 1461 h 10000"/>
                <a:gd name="connsiteX353" fmla="*/ 2234 w 10000"/>
                <a:gd name="connsiteY353" fmla="*/ 1423 h 10000"/>
                <a:gd name="connsiteX354" fmla="*/ 2241 w 10000"/>
                <a:gd name="connsiteY354" fmla="*/ 1386 h 10000"/>
                <a:gd name="connsiteX355" fmla="*/ 2247 w 10000"/>
                <a:gd name="connsiteY355" fmla="*/ 1346 h 10000"/>
                <a:gd name="connsiteX356" fmla="*/ 2255 w 10000"/>
                <a:gd name="connsiteY356" fmla="*/ 1308 h 10000"/>
                <a:gd name="connsiteX357" fmla="*/ 2267 w 10000"/>
                <a:gd name="connsiteY357" fmla="*/ 1271 h 10000"/>
                <a:gd name="connsiteX358" fmla="*/ 2278 w 10000"/>
                <a:gd name="connsiteY358" fmla="*/ 1234 h 10000"/>
                <a:gd name="connsiteX359" fmla="*/ 2291 w 10000"/>
                <a:gd name="connsiteY359" fmla="*/ 1198 h 10000"/>
                <a:gd name="connsiteX360" fmla="*/ 2308 w 10000"/>
                <a:gd name="connsiteY360" fmla="*/ 1162 h 10000"/>
                <a:gd name="connsiteX361" fmla="*/ 2326 w 10000"/>
                <a:gd name="connsiteY361" fmla="*/ 1125 h 10000"/>
                <a:gd name="connsiteX362" fmla="*/ 2343 w 10000"/>
                <a:gd name="connsiteY362" fmla="*/ 1089 h 10000"/>
                <a:gd name="connsiteX363" fmla="*/ 2363 w 10000"/>
                <a:gd name="connsiteY363" fmla="*/ 1054 h 10000"/>
                <a:gd name="connsiteX364" fmla="*/ 2386 w 10000"/>
                <a:gd name="connsiteY364" fmla="*/ 1020 h 10000"/>
                <a:gd name="connsiteX365" fmla="*/ 2409 w 10000"/>
                <a:gd name="connsiteY365" fmla="*/ 985 h 10000"/>
                <a:gd name="connsiteX366" fmla="*/ 2435 w 10000"/>
                <a:gd name="connsiteY366" fmla="*/ 951 h 10000"/>
                <a:gd name="connsiteX367" fmla="*/ 2459 w 10000"/>
                <a:gd name="connsiteY367" fmla="*/ 918 h 10000"/>
                <a:gd name="connsiteX368" fmla="*/ 2490 w 10000"/>
                <a:gd name="connsiteY368" fmla="*/ 885 h 10000"/>
                <a:gd name="connsiteX369" fmla="*/ 2520 w 10000"/>
                <a:gd name="connsiteY369" fmla="*/ 850 h 10000"/>
                <a:gd name="connsiteX370" fmla="*/ 2551 w 10000"/>
                <a:gd name="connsiteY370" fmla="*/ 818 h 10000"/>
                <a:gd name="connsiteX371" fmla="*/ 2585 w 10000"/>
                <a:gd name="connsiteY371" fmla="*/ 787 h 10000"/>
                <a:gd name="connsiteX372" fmla="*/ 2619 w 10000"/>
                <a:gd name="connsiteY372" fmla="*/ 755 h 10000"/>
                <a:gd name="connsiteX373" fmla="*/ 2655 w 10000"/>
                <a:gd name="connsiteY373" fmla="*/ 723 h 10000"/>
                <a:gd name="connsiteX374" fmla="*/ 2694 w 10000"/>
                <a:gd name="connsiteY374" fmla="*/ 691 h 10000"/>
                <a:gd name="connsiteX375" fmla="*/ 2733 w 10000"/>
                <a:gd name="connsiteY375" fmla="*/ 661 h 10000"/>
                <a:gd name="connsiteX376" fmla="*/ 2776 w 10000"/>
                <a:gd name="connsiteY376" fmla="*/ 631 h 10000"/>
                <a:gd name="connsiteX377" fmla="*/ 2818 w 10000"/>
                <a:gd name="connsiteY377" fmla="*/ 601 h 10000"/>
                <a:gd name="connsiteX378" fmla="*/ 2864 w 10000"/>
                <a:gd name="connsiteY378" fmla="*/ 570 h 10000"/>
                <a:gd name="connsiteX379" fmla="*/ 2908 w 10000"/>
                <a:gd name="connsiteY379" fmla="*/ 540 h 10000"/>
                <a:gd name="connsiteX380" fmla="*/ 2957 w 10000"/>
                <a:gd name="connsiteY380" fmla="*/ 511 h 10000"/>
                <a:gd name="connsiteX381" fmla="*/ 3007 w 10000"/>
                <a:gd name="connsiteY381" fmla="*/ 483 h 10000"/>
                <a:gd name="connsiteX382" fmla="*/ 3058 w 10000"/>
                <a:gd name="connsiteY382" fmla="*/ 454 h 10000"/>
                <a:gd name="connsiteX383" fmla="*/ 3110 w 10000"/>
                <a:gd name="connsiteY383" fmla="*/ 427 h 10000"/>
                <a:gd name="connsiteX384" fmla="*/ 3164 w 10000"/>
                <a:gd name="connsiteY384" fmla="*/ 399 h 10000"/>
                <a:gd name="connsiteX385" fmla="*/ 3214 w 10000"/>
                <a:gd name="connsiteY385" fmla="*/ 374 h 10000"/>
                <a:gd name="connsiteX386" fmla="*/ 3270 w 10000"/>
                <a:gd name="connsiteY386" fmla="*/ 348 h 10000"/>
                <a:gd name="connsiteX387" fmla="*/ 3324 w 10000"/>
                <a:gd name="connsiteY387" fmla="*/ 322 h 10000"/>
                <a:gd name="connsiteX388" fmla="*/ 3379 w 10000"/>
                <a:gd name="connsiteY388" fmla="*/ 300 h 10000"/>
                <a:gd name="connsiteX389" fmla="*/ 3434 w 10000"/>
                <a:gd name="connsiteY389" fmla="*/ 277 h 10000"/>
                <a:gd name="connsiteX390" fmla="*/ 3492 w 10000"/>
                <a:gd name="connsiteY390" fmla="*/ 256 h 10000"/>
                <a:gd name="connsiteX391" fmla="*/ 3549 w 10000"/>
                <a:gd name="connsiteY391" fmla="*/ 234 h 10000"/>
                <a:gd name="connsiteX392" fmla="*/ 3606 w 10000"/>
                <a:gd name="connsiteY392" fmla="*/ 213 h 10000"/>
                <a:gd name="connsiteX393" fmla="*/ 3664 w 10000"/>
                <a:gd name="connsiteY393" fmla="*/ 195 h 10000"/>
                <a:gd name="connsiteX394" fmla="*/ 3725 w 10000"/>
                <a:gd name="connsiteY394" fmla="*/ 177 h 10000"/>
                <a:gd name="connsiteX395" fmla="*/ 3783 w 10000"/>
                <a:gd name="connsiteY395" fmla="*/ 159 h 10000"/>
                <a:gd name="connsiteX396" fmla="*/ 3844 w 10000"/>
                <a:gd name="connsiteY396" fmla="*/ 142 h 10000"/>
                <a:gd name="connsiteX397" fmla="*/ 3906 w 10000"/>
                <a:gd name="connsiteY397" fmla="*/ 127 h 10000"/>
                <a:gd name="connsiteX398" fmla="*/ 3966 w 10000"/>
                <a:gd name="connsiteY398" fmla="*/ 113 h 10000"/>
                <a:gd name="connsiteX399" fmla="*/ 4028 w 10000"/>
                <a:gd name="connsiteY399" fmla="*/ 98 h 10000"/>
                <a:gd name="connsiteX400" fmla="*/ 4093 w 10000"/>
                <a:gd name="connsiteY400" fmla="*/ 88 h 10000"/>
                <a:gd name="connsiteX401" fmla="*/ 4157 w 10000"/>
                <a:gd name="connsiteY401" fmla="*/ 74 h 10000"/>
                <a:gd name="connsiteX402" fmla="*/ 4220 w 10000"/>
                <a:gd name="connsiteY402" fmla="*/ 64 h 10000"/>
                <a:gd name="connsiteX403" fmla="*/ 4286 w 10000"/>
                <a:gd name="connsiteY403" fmla="*/ 53 h 10000"/>
                <a:gd name="connsiteX404" fmla="*/ 4351 w 10000"/>
                <a:gd name="connsiteY404" fmla="*/ 44 h 10000"/>
                <a:gd name="connsiteX405" fmla="*/ 4418 w 10000"/>
                <a:gd name="connsiteY405" fmla="*/ 36 h 10000"/>
                <a:gd name="connsiteX406" fmla="*/ 4485 w 10000"/>
                <a:gd name="connsiteY406" fmla="*/ 29 h 10000"/>
                <a:gd name="connsiteX407" fmla="*/ 4552 w 10000"/>
                <a:gd name="connsiteY407" fmla="*/ 21 h 10000"/>
                <a:gd name="connsiteX408" fmla="*/ 4620 w 10000"/>
                <a:gd name="connsiteY408" fmla="*/ 17 h 10000"/>
                <a:gd name="connsiteX409" fmla="*/ 4690 w 10000"/>
                <a:gd name="connsiteY409" fmla="*/ 12 h 10000"/>
                <a:gd name="connsiteX410" fmla="*/ 4759 w 10000"/>
                <a:gd name="connsiteY410" fmla="*/ 6 h 10000"/>
                <a:gd name="connsiteX411" fmla="*/ 4830 w 10000"/>
                <a:gd name="connsiteY411" fmla="*/ 3 h 10000"/>
                <a:gd name="connsiteX412" fmla="*/ 4901 w 10000"/>
                <a:gd name="connsiteY412" fmla="*/ 2 h 10000"/>
                <a:gd name="connsiteX413" fmla="*/ 4972 w 10000"/>
                <a:gd name="connsiteY413" fmla="*/ 2 h 10000"/>
                <a:gd name="connsiteX414" fmla="*/ 5046 w 10000"/>
                <a:gd name="connsiteY414" fmla="*/ 0 h 10000"/>
                <a:gd name="connsiteX415" fmla="*/ 5117 w 10000"/>
                <a:gd name="connsiteY415" fmla="*/ 2 h 10000"/>
                <a:gd name="connsiteX416" fmla="*/ 5191 w 10000"/>
                <a:gd name="connsiteY416" fmla="*/ 2 h 10000"/>
                <a:gd name="connsiteX417" fmla="*/ 5261 w 10000"/>
                <a:gd name="connsiteY417" fmla="*/ 3 h 10000"/>
                <a:gd name="connsiteX418" fmla="*/ 5333 w 10000"/>
                <a:gd name="connsiteY418" fmla="*/ 6 h 10000"/>
                <a:gd name="connsiteX419" fmla="*/ 5401 w 10000"/>
                <a:gd name="connsiteY419" fmla="*/ 12 h 10000"/>
                <a:gd name="connsiteX420" fmla="*/ 5473 w 10000"/>
                <a:gd name="connsiteY420" fmla="*/ 17 h 10000"/>
                <a:gd name="connsiteX421" fmla="*/ 5540 w 10000"/>
                <a:gd name="connsiteY421" fmla="*/ 21 h 10000"/>
                <a:gd name="connsiteX422" fmla="*/ 5610 w 10000"/>
                <a:gd name="connsiteY422" fmla="*/ 29 h 10000"/>
                <a:gd name="connsiteX423" fmla="*/ 5677 w 10000"/>
                <a:gd name="connsiteY423" fmla="*/ 36 h 10000"/>
                <a:gd name="connsiteX424" fmla="*/ 5742 w 10000"/>
                <a:gd name="connsiteY424" fmla="*/ 44 h 10000"/>
                <a:gd name="connsiteX425" fmla="*/ 5811 w 10000"/>
                <a:gd name="connsiteY425" fmla="*/ 53 h 10000"/>
                <a:gd name="connsiteX426" fmla="*/ 5874 w 10000"/>
                <a:gd name="connsiteY426" fmla="*/ 64 h 10000"/>
                <a:gd name="connsiteX427" fmla="*/ 5941 w 10000"/>
                <a:gd name="connsiteY427" fmla="*/ 74 h 10000"/>
                <a:gd name="connsiteX428" fmla="*/ 6005 w 10000"/>
                <a:gd name="connsiteY428" fmla="*/ 88 h 10000"/>
                <a:gd name="connsiteX429" fmla="*/ 6068 w 10000"/>
                <a:gd name="connsiteY429" fmla="*/ 98 h 10000"/>
                <a:gd name="connsiteX430" fmla="*/ 6130 w 10000"/>
                <a:gd name="connsiteY430" fmla="*/ 113 h 10000"/>
                <a:gd name="connsiteX431" fmla="*/ 6194 w 10000"/>
                <a:gd name="connsiteY431" fmla="*/ 127 h 10000"/>
                <a:gd name="connsiteX432" fmla="*/ 6254 w 10000"/>
                <a:gd name="connsiteY432" fmla="*/ 142 h 10000"/>
                <a:gd name="connsiteX433" fmla="*/ 6316 w 10000"/>
                <a:gd name="connsiteY433" fmla="*/ 159 h 10000"/>
                <a:gd name="connsiteX434" fmla="*/ 6375 w 10000"/>
                <a:gd name="connsiteY434" fmla="*/ 177 h 10000"/>
                <a:gd name="connsiteX435" fmla="*/ 6435 w 10000"/>
                <a:gd name="connsiteY435" fmla="*/ 195 h 10000"/>
                <a:gd name="connsiteX436" fmla="*/ 6494 w 10000"/>
                <a:gd name="connsiteY436" fmla="*/ 213 h 10000"/>
                <a:gd name="connsiteX437" fmla="*/ 6551 w 10000"/>
                <a:gd name="connsiteY437" fmla="*/ 234 h 10000"/>
                <a:gd name="connsiteX438" fmla="*/ 6610 w 10000"/>
                <a:gd name="connsiteY438" fmla="*/ 256 h 10000"/>
                <a:gd name="connsiteX439" fmla="*/ 6667 w 10000"/>
                <a:gd name="connsiteY439" fmla="*/ 277 h 10000"/>
                <a:gd name="connsiteX440" fmla="*/ 6722 w 10000"/>
                <a:gd name="connsiteY440" fmla="*/ 300 h 10000"/>
                <a:gd name="connsiteX441" fmla="*/ 6778 w 10000"/>
                <a:gd name="connsiteY441" fmla="*/ 322 h 10000"/>
                <a:gd name="connsiteX442" fmla="*/ 6833 w 10000"/>
                <a:gd name="connsiteY442" fmla="*/ 348 h 10000"/>
                <a:gd name="connsiteX443" fmla="*/ 6887 w 10000"/>
                <a:gd name="connsiteY443" fmla="*/ 374 h 10000"/>
                <a:gd name="connsiteX444" fmla="*/ 6941 w 10000"/>
                <a:gd name="connsiteY444" fmla="*/ 399 h 10000"/>
                <a:gd name="connsiteX445" fmla="*/ 6994 w 10000"/>
                <a:gd name="connsiteY445" fmla="*/ 427 h 10000"/>
                <a:gd name="connsiteX446" fmla="*/ 7047 w 10000"/>
                <a:gd name="connsiteY446" fmla="*/ 454 h 10000"/>
                <a:gd name="connsiteX447" fmla="*/ 7099 w 10000"/>
                <a:gd name="connsiteY447" fmla="*/ 483 h 10000"/>
                <a:gd name="connsiteX448" fmla="*/ 7148 w 10000"/>
                <a:gd name="connsiteY448" fmla="*/ 511 h 10000"/>
                <a:gd name="connsiteX449" fmla="*/ 7195 w 10000"/>
                <a:gd name="connsiteY449" fmla="*/ 540 h 10000"/>
                <a:gd name="connsiteX450" fmla="*/ 7241 w 10000"/>
                <a:gd name="connsiteY450" fmla="*/ 570 h 10000"/>
                <a:gd name="connsiteX451" fmla="*/ 7285 w 10000"/>
                <a:gd name="connsiteY451" fmla="*/ 601 h 10000"/>
                <a:gd name="connsiteX452" fmla="*/ 7327 w 10000"/>
                <a:gd name="connsiteY452" fmla="*/ 631 h 10000"/>
                <a:gd name="connsiteX453" fmla="*/ 7368 w 10000"/>
                <a:gd name="connsiteY453" fmla="*/ 661 h 10000"/>
                <a:gd name="connsiteX454" fmla="*/ 7409 w 10000"/>
                <a:gd name="connsiteY454" fmla="*/ 691 h 10000"/>
                <a:gd name="connsiteX455" fmla="*/ 7446 w 10000"/>
                <a:gd name="connsiteY455" fmla="*/ 723 h 10000"/>
                <a:gd name="connsiteX456" fmla="*/ 7482 w 10000"/>
                <a:gd name="connsiteY456" fmla="*/ 755 h 10000"/>
                <a:gd name="connsiteX457" fmla="*/ 7518 w 10000"/>
                <a:gd name="connsiteY457" fmla="*/ 787 h 10000"/>
                <a:gd name="connsiteX458" fmla="*/ 7551 w 10000"/>
                <a:gd name="connsiteY458" fmla="*/ 818 h 10000"/>
                <a:gd name="connsiteX459" fmla="*/ 7582 w 10000"/>
                <a:gd name="connsiteY459" fmla="*/ 850 h 10000"/>
                <a:gd name="connsiteX460" fmla="*/ 7611 w 10000"/>
                <a:gd name="connsiteY460" fmla="*/ 885 h 10000"/>
                <a:gd name="connsiteX461" fmla="*/ 7640 w 10000"/>
                <a:gd name="connsiteY461" fmla="*/ 918 h 10000"/>
                <a:gd name="connsiteX462" fmla="*/ 7666 w 10000"/>
                <a:gd name="connsiteY462" fmla="*/ 951 h 10000"/>
                <a:gd name="connsiteX463" fmla="*/ 7691 w 10000"/>
                <a:gd name="connsiteY463" fmla="*/ 985 h 10000"/>
                <a:gd name="connsiteX464" fmla="*/ 7715 w 10000"/>
                <a:gd name="connsiteY464" fmla="*/ 1020 h 10000"/>
                <a:gd name="connsiteX465" fmla="*/ 7738 w 10000"/>
                <a:gd name="connsiteY465" fmla="*/ 1054 h 10000"/>
                <a:gd name="connsiteX466" fmla="*/ 7756 w 10000"/>
                <a:gd name="connsiteY466" fmla="*/ 1089 h 10000"/>
                <a:gd name="connsiteX467" fmla="*/ 7776 w 10000"/>
                <a:gd name="connsiteY467" fmla="*/ 1125 h 10000"/>
                <a:gd name="connsiteX468" fmla="*/ 7794 w 10000"/>
                <a:gd name="connsiteY468" fmla="*/ 1162 h 10000"/>
                <a:gd name="connsiteX469" fmla="*/ 7808 w 10000"/>
                <a:gd name="connsiteY469" fmla="*/ 1198 h 10000"/>
                <a:gd name="connsiteX470" fmla="*/ 7823 w 10000"/>
                <a:gd name="connsiteY470" fmla="*/ 1234 h 10000"/>
                <a:gd name="connsiteX471" fmla="*/ 7833 w 10000"/>
                <a:gd name="connsiteY471" fmla="*/ 1271 h 10000"/>
                <a:gd name="connsiteX472" fmla="*/ 7844 w 10000"/>
                <a:gd name="connsiteY472" fmla="*/ 1308 h 10000"/>
                <a:gd name="connsiteX473" fmla="*/ 7854 w 10000"/>
                <a:gd name="connsiteY473" fmla="*/ 1346 h 10000"/>
                <a:gd name="connsiteX474" fmla="*/ 7860 w 10000"/>
                <a:gd name="connsiteY474" fmla="*/ 1386 h 10000"/>
                <a:gd name="connsiteX475" fmla="*/ 7865 w 10000"/>
                <a:gd name="connsiteY475" fmla="*/ 1423 h 10000"/>
                <a:gd name="connsiteX476" fmla="*/ 7869 w 10000"/>
                <a:gd name="connsiteY476" fmla="*/ 1461 h 10000"/>
                <a:gd name="connsiteX477" fmla="*/ 7872 w 10000"/>
                <a:gd name="connsiteY477" fmla="*/ 1502 h 10000"/>
                <a:gd name="connsiteX478" fmla="*/ 7872 w 10000"/>
                <a:gd name="connsiteY478" fmla="*/ 1540 h 10000"/>
                <a:gd name="connsiteX479" fmla="*/ 7872 w 10000"/>
                <a:gd name="connsiteY479" fmla="*/ 1575 h 10000"/>
                <a:gd name="connsiteX480" fmla="*/ 7870 w 10000"/>
                <a:gd name="connsiteY480" fmla="*/ 1609 h 10000"/>
                <a:gd name="connsiteX481" fmla="*/ 7867 w 10000"/>
                <a:gd name="connsiteY481" fmla="*/ 1641 h 10000"/>
                <a:gd name="connsiteX482" fmla="*/ 7864 w 10000"/>
                <a:gd name="connsiteY482" fmla="*/ 1674 h 10000"/>
                <a:gd name="connsiteX483" fmla="*/ 7857 w 10000"/>
                <a:gd name="connsiteY483" fmla="*/ 1708 h 10000"/>
                <a:gd name="connsiteX484" fmla="*/ 7851 w 10000"/>
                <a:gd name="connsiteY484" fmla="*/ 1741 h 10000"/>
                <a:gd name="connsiteX485" fmla="*/ 7841 w 10000"/>
                <a:gd name="connsiteY485" fmla="*/ 1773 h 10000"/>
                <a:gd name="connsiteX486" fmla="*/ 7833 w 10000"/>
                <a:gd name="connsiteY486" fmla="*/ 1806 h 10000"/>
                <a:gd name="connsiteX487" fmla="*/ 7823 w 10000"/>
                <a:gd name="connsiteY487" fmla="*/ 1836 h 10000"/>
                <a:gd name="connsiteX488" fmla="*/ 7810 w 10000"/>
                <a:gd name="connsiteY488" fmla="*/ 1870 h 10000"/>
                <a:gd name="connsiteX489" fmla="*/ 7797 w 10000"/>
                <a:gd name="connsiteY489" fmla="*/ 1901 h 10000"/>
                <a:gd name="connsiteX490" fmla="*/ 7782 w 10000"/>
                <a:gd name="connsiteY490" fmla="*/ 1932 h 10000"/>
                <a:gd name="connsiteX491" fmla="*/ 7767 w 10000"/>
                <a:gd name="connsiteY491" fmla="*/ 1963 h 10000"/>
                <a:gd name="connsiteX492" fmla="*/ 7750 w 10000"/>
                <a:gd name="connsiteY492" fmla="*/ 1995 h 10000"/>
                <a:gd name="connsiteX493" fmla="*/ 7730 w 10000"/>
                <a:gd name="connsiteY493" fmla="*/ 2025 h 10000"/>
                <a:gd name="connsiteX494" fmla="*/ 7712 w 10000"/>
                <a:gd name="connsiteY494" fmla="*/ 2056 h 10000"/>
                <a:gd name="connsiteX495" fmla="*/ 7691 w 10000"/>
                <a:gd name="connsiteY495" fmla="*/ 2086 h 10000"/>
                <a:gd name="connsiteX496" fmla="*/ 7668 w 10000"/>
                <a:gd name="connsiteY496" fmla="*/ 2116 h 10000"/>
                <a:gd name="connsiteX497" fmla="*/ 7645 w 10000"/>
                <a:gd name="connsiteY497" fmla="*/ 2146 h 10000"/>
                <a:gd name="connsiteX498" fmla="*/ 7621 w 10000"/>
                <a:gd name="connsiteY498" fmla="*/ 2177 h 10000"/>
                <a:gd name="connsiteX499" fmla="*/ 7595 w 10000"/>
                <a:gd name="connsiteY499" fmla="*/ 2205 h 10000"/>
                <a:gd name="connsiteX500" fmla="*/ 7568 w 10000"/>
                <a:gd name="connsiteY500" fmla="*/ 2234 h 10000"/>
                <a:gd name="connsiteX501" fmla="*/ 7541 w 10000"/>
                <a:gd name="connsiteY501" fmla="*/ 2263 h 10000"/>
                <a:gd name="connsiteX502" fmla="*/ 7510 w 10000"/>
                <a:gd name="connsiteY502" fmla="*/ 2292 h 10000"/>
                <a:gd name="connsiteX503" fmla="*/ 7479 w 10000"/>
                <a:gd name="connsiteY503" fmla="*/ 2322 h 10000"/>
                <a:gd name="connsiteX504" fmla="*/ 7446 w 10000"/>
                <a:gd name="connsiteY504" fmla="*/ 2351 h 10000"/>
                <a:gd name="connsiteX505" fmla="*/ 7414 w 10000"/>
                <a:gd name="connsiteY505" fmla="*/ 2378 h 10000"/>
                <a:gd name="connsiteX506" fmla="*/ 7379 w 10000"/>
                <a:gd name="connsiteY506" fmla="*/ 2407 h 10000"/>
                <a:gd name="connsiteX507" fmla="*/ 7342 w 10000"/>
                <a:gd name="connsiteY507" fmla="*/ 2434 h 10000"/>
                <a:gd name="connsiteX508" fmla="*/ 7306 w 10000"/>
                <a:gd name="connsiteY508" fmla="*/ 2461 h 10000"/>
                <a:gd name="connsiteX509" fmla="*/ 7267 w 10000"/>
                <a:gd name="connsiteY509" fmla="*/ 2488 h 10000"/>
                <a:gd name="connsiteX510" fmla="*/ 7226 w 10000"/>
                <a:gd name="connsiteY510" fmla="*/ 2516 h 10000"/>
                <a:gd name="connsiteX511" fmla="*/ 7187 w 10000"/>
                <a:gd name="connsiteY511" fmla="*/ 2541 h 10000"/>
                <a:gd name="connsiteX512" fmla="*/ 7144 w 10000"/>
                <a:gd name="connsiteY512" fmla="*/ 2568 h 10000"/>
                <a:gd name="connsiteX513" fmla="*/ 7104 w 10000"/>
                <a:gd name="connsiteY513" fmla="*/ 2593 h 10000"/>
                <a:gd name="connsiteX514" fmla="*/ 7060 w 10000"/>
                <a:gd name="connsiteY514" fmla="*/ 2617 h 10000"/>
                <a:gd name="connsiteX515" fmla="*/ 7017 w 10000"/>
                <a:gd name="connsiteY515" fmla="*/ 2641 h 10000"/>
                <a:gd name="connsiteX516" fmla="*/ 6973 w 10000"/>
                <a:gd name="connsiteY516" fmla="*/ 2664 h 10000"/>
                <a:gd name="connsiteX517" fmla="*/ 6929 w 10000"/>
                <a:gd name="connsiteY517" fmla="*/ 2688 h 10000"/>
                <a:gd name="connsiteX518" fmla="*/ 6882 w 10000"/>
                <a:gd name="connsiteY518" fmla="*/ 2709 h 10000"/>
                <a:gd name="connsiteX519" fmla="*/ 6836 w 10000"/>
                <a:gd name="connsiteY519" fmla="*/ 2732 h 10000"/>
                <a:gd name="connsiteX520" fmla="*/ 6791 w 10000"/>
                <a:gd name="connsiteY520" fmla="*/ 2751 h 10000"/>
                <a:gd name="connsiteX521" fmla="*/ 6742 w 10000"/>
                <a:gd name="connsiteY521" fmla="*/ 2773 h 10000"/>
                <a:gd name="connsiteX522" fmla="*/ 6694 w 10000"/>
                <a:gd name="connsiteY522" fmla="*/ 2792 h 10000"/>
                <a:gd name="connsiteX523" fmla="*/ 6645 w 10000"/>
                <a:gd name="connsiteY523" fmla="*/ 2810 h 10000"/>
                <a:gd name="connsiteX524" fmla="*/ 6597 w 10000"/>
                <a:gd name="connsiteY524" fmla="*/ 2829 h 10000"/>
                <a:gd name="connsiteX525" fmla="*/ 6546 w 10000"/>
                <a:gd name="connsiteY525" fmla="*/ 2847 h 10000"/>
                <a:gd name="connsiteX526" fmla="*/ 6494 w 10000"/>
                <a:gd name="connsiteY526" fmla="*/ 2863 h 10000"/>
                <a:gd name="connsiteX527" fmla="*/ 6442 w 10000"/>
                <a:gd name="connsiteY527" fmla="*/ 2880 h 10000"/>
                <a:gd name="connsiteX528" fmla="*/ 6391 w 10000"/>
                <a:gd name="connsiteY528" fmla="*/ 2897 h 10000"/>
                <a:gd name="connsiteX529" fmla="*/ 6339 w 10000"/>
                <a:gd name="connsiteY529" fmla="*/ 2912 h 10000"/>
                <a:gd name="connsiteX530" fmla="*/ 6285 w 10000"/>
                <a:gd name="connsiteY530" fmla="*/ 2927 h 10000"/>
                <a:gd name="connsiteX531" fmla="*/ 6230 w 10000"/>
                <a:gd name="connsiteY531" fmla="*/ 2941 h 10000"/>
                <a:gd name="connsiteX532" fmla="*/ 6174 w 10000"/>
                <a:gd name="connsiteY532" fmla="*/ 2954 h 10000"/>
                <a:gd name="connsiteX533" fmla="*/ 6119 w 10000"/>
                <a:gd name="connsiteY533" fmla="*/ 2968 h 10000"/>
                <a:gd name="connsiteX534" fmla="*/ 6063 w 10000"/>
                <a:gd name="connsiteY534" fmla="*/ 2978 h 10000"/>
                <a:gd name="connsiteX535" fmla="*/ 6006 w 10000"/>
                <a:gd name="connsiteY535" fmla="*/ 2992 h 10000"/>
                <a:gd name="connsiteX536" fmla="*/ 5947 w 10000"/>
                <a:gd name="connsiteY536" fmla="*/ 3003 h 10000"/>
                <a:gd name="connsiteX537" fmla="*/ 5889 w 10000"/>
                <a:gd name="connsiteY537" fmla="*/ 3012 h 10000"/>
                <a:gd name="connsiteX538" fmla="*/ 5830 w 10000"/>
                <a:gd name="connsiteY538" fmla="*/ 3022 h 10000"/>
                <a:gd name="connsiteX539" fmla="*/ 5770 w 10000"/>
                <a:gd name="connsiteY539" fmla="*/ 3031 h 10000"/>
                <a:gd name="connsiteX540" fmla="*/ 5708 w 10000"/>
                <a:gd name="connsiteY540" fmla="*/ 3039 h 10000"/>
                <a:gd name="connsiteX541" fmla="*/ 5647 w 10000"/>
                <a:gd name="connsiteY541" fmla="*/ 3048 h 10000"/>
                <a:gd name="connsiteX542" fmla="*/ 5585 w 10000"/>
                <a:gd name="connsiteY542" fmla="*/ 3054 h 10000"/>
                <a:gd name="connsiteX543" fmla="*/ 5607 w 10000"/>
                <a:gd name="connsiteY543" fmla="*/ 3068 h 10000"/>
                <a:gd name="connsiteX544" fmla="*/ 5625 w 10000"/>
                <a:gd name="connsiteY544" fmla="*/ 3078 h 10000"/>
                <a:gd name="connsiteX545" fmla="*/ 5641 w 10000"/>
                <a:gd name="connsiteY545" fmla="*/ 3089 h 10000"/>
                <a:gd name="connsiteX546" fmla="*/ 5652 w 10000"/>
                <a:gd name="connsiteY546" fmla="*/ 3099 h 10000"/>
                <a:gd name="connsiteX547" fmla="*/ 5664 w 10000"/>
                <a:gd name="connsiteY547" fmla="*/ 3110 h 10000"/>
                <a:gd name="connsiteX548" fmla="*/ 5670 w 10000"/>
                <a:gd name="connsiteY548" fmla="*/ 3119 h 10000"/>
                <a:gd name="connsiteX549" fmla="*/ 5674 w 10000"/>
                <a:gd name="connsiteY549" fmla="*/ 3128 h 10000"/>
                <a:gd name="connsiteX550" fmla="*/ 5675 w 10000"/>
                <a:gd name="connsiteY550" fmla="*/ 3137 h 10000"/>
                <a:gd name="connsiteX0" fmla="*/ 5675 w 10000"/>
                <a:gd name="connsiteY0" fmla="*/ 3137 h 10000"/>
                <a:gd name="connsiteX1" fmla="*/ 6937 w 10000"/>
                <a:gd name="connsiteY1" fmla="*/ 3137 h 10000"/>
                <a:gd name="connsiteX2" fmla="*/ 7009 w 10000"/>
                <a:gd name="connsiteY2" fmla="*/ 3137 h 10000"/>
                <a:gd name="connsiteX3" fmla="*/ 7081 w 10000"/>
                <a:gd name="connsiteY3" fmla="*/ 3139 h 10000"/>
                <a:gd name="connsiteX4" fmla="*/ 7153 w 10000"/>
                <a:gd name="connsiteY4" fmla="*/ 3142 h 10000"/>
                <a:gd name="connsiteX5" fmla="*/ 7223 w 10000"/>
                <a:gd name="connsiteY5" fmla="*/ 3146 h 10000"/>
                <a:gd name="connsiteX6" fmla="*/ 7295 w 10000"/>
                <a:gd name="connsiteY6" fmla="*/ 3149 h 10000"/>
                <a:gd name="connsiteX7" fmla="*/ 7363 w 10000"/>
                <a:gd name="connsiteY7" fmla="*/ 3157 h 10000"/>
                <a:gd name="connsiteX8" fmla="*/ 7433 w 10000"/>
                <a:gd name="connsiteY8" fmla="*/ 3163 h 10000"/>
                <a:gd name="connsiteX9" fmla="*/ 7503 w 10000"/>
                <a:gd name="connsiteY9" fmla="*/ 3172 h 10000"/>
                <a:gd name="connsiteX10" fmla="*/ 7572 w 10000"/>
                <a:gd name="connsiteY10" fmla="*/ 3180 h 10000"/>
                <a:gd name="connsiteX11" fmla="*/ 7640 w 10000"/>
                <a:gd name="connsiteY11" fmla="*/ 3192 h 10000"/>
                <a:gd name="connsiteX12" fmla="*/ 7709 w 10000"/>
                <a:gd name="connsiteY12" fmla="*/ 3202 h 10000"/>
                <a:gd name="connsiteX13" fmla="*/ 7777 w 10000"/>
                <a:gd name="connsiteY13" fmla="*/ 3214 h 10000"/>
                <a:gd name="connsiteX14" fmla="*/ 7842 w 10000"/>
                <a:gd name="connsiteY14" fmla="*/ 3228 h 10000"/>
                <a:gd name="connsiteX15" fmla="*/ 7911 w 10000"/>
                <a:gd name="connsiteY15" fmla="*/ 3243 h 10000"/>
                <a:gd name="connsiteX16" fmla="*/ 7978 w 10000"/>
                <a:gd name="connsiteY16" fmla="*/ 3258 h 10000"/>
                <a:gd name="connsiteX17" fmla="*/ 8043 w 10000"/>
                <a:gd name="connsiteY17" fmla="*/ 3275 h 10000"/>
                <a:gd name="connsiteX18" fmla="*/ 8110 w 10000"/>
                <a:gd name="connsiteY18" fmla="*/ 3293 h 10000"/>
                <a:gd name="connsiteX19" fmla="*/ 8175 w 10000"/>
                <a:gd name="connsiteY19" fmla="*/ 3311 h 10000"/>
                <a:gd name="connsiteX20" fmla="*/ 8239 w 10000"/>
                <a:gd name="connsiteY20" fmla="*/ 3331 h 10000"/>
                <a:gd name="connsiteX21" fmla="*/ 8306 w 10000"/>
                <a:gd name="connsiteY21" fmla="*/ 3352 h 10000"/>
                <a:gd name="connsiteX22" fmla="*/ 8369 w 10000"/>
                <a:gd name="connsiteY22" fmla="*/ 3375 h 10000"/>
                <a:gd name="connsiteX23" fmla="*/ 8433 w 10000"/>
                <a:gd name="connsiteY23" fmla="*/ 3397 h 10000"/>
                <a:gd name="connsiteX24" fmla="*/ 8496 w 10000"/>
                <a:gd name="connsiteY24" fmla="*/ 3423 h 10000"/>
                <a:gd name="connsiteX25" fmla="*/ 8560 w 10000"/>
                <a:gd name="connsiteY25" fmla="*/ 3447 h 10000"/>
                <a:gd name="connsiteX26" fmla="*/ 8622 w 10000"/>
                <a:gd name="connsiteY26" fmla="*/ 3475 h 10000"/>
                <a:gd name="connsiteX27" fmla="*/ 8684 w 10000"/>
                <a:gd name="connsiteY27" fmla="*/ 3502 h 10000"/>
                <a:gd name="connsiteX28" fmla="*/ 8748 w 10000"/>
                <a:gd name="connsiteY28" fmla="*/ 3530 h 10000"/>
                <a:gd name="connsiteX29" fmla="*/ 8808 w 10000"/>
                <a:gd name="connsiteY29" fmla="*/ 3561 h 10000"/>
                <a:gd name="connsiteX30" fmla="*/ 8868 w 10000"/>
                <a:gd name="connsiteY30" fmla="*/ 3591 h 10000"/>
                <a:gd name="connsiteX31" fmla="*/ 8929 w 10000"/>
                <a:gd name="connsiteY31" fmla="*/ 3623 h 10000"/>
                <a:gd name="connsiteX32" fmla="*/ 8989 w 10000"/>
                <a:gd name="connsiteY32" fmla="*/ 3656 h 10000"/>
                <a:gd name="connsiteX33" fmla="*/ 9049 w 10000"/>
                <a:gd name="connsiteY33" fmla="*/ 3689 h 10000"/>
                <a:gd name="connsiteX34" fmla="*/ 9106 w 10000"/>
                <a:gd name="connsiteY34" fmla="*/ 3724 h 10000"/>
                <a:gd name="connsiteX35" fmla="*/ 9163 w 10000"/>
                <a:gd name="connsiteY35" fmla="*/ 3759 h 10000"/>
                <a:gd name="connsiteX36" fmla="*/ 9217 w 10000"/>
                <a:gd name="connsiteY36" fmla="*/ 3795 h 10000"/>
                <a:gd name="connsiteX37" fmla="*/ 9271 w 10000"/>
                <a:gd name="connsiteY37" fmla="*/ 3830 h 10000"/>
                <a:gd name="connsiteX38" fmla="*/ 9322 w 10000"/>
                <a:gd name="connsiteY38" fmla="*/ 3865 h 10000"/>
                <a:gd name="connsiteX39" fmla="*/ 9372 w 10000"/>
                <a:gd name="connsiteY39" fmla="*/ 3901 h 10000"/>
                <a:gd name="connsiteX40" fmla="*/ 9418 w 10000"/>
                <a:gd name="connsiteY40" fmla="*/ 3937 h 10000"/>
                <a:gd name="connsiteX41" fmla="*/ 9463 w 10000"/>
                <a:gd name="connsiteY41" fmla="*/ 3974 h 10000"/>
                <a:gd name="connsiteX42" fmla="*/ 9508 w 10000"/>
                <a:gd name="connsiteY42" fmla="*/ 4010 h 10000"/>
                <a:gd name="connsiteX43" fmla="*/ 9548 w 10000"/>
                <a:gd name="connsiteY43" fmla="*/ 4048 h 10000"/>
                <a:gd name="connsiteX44" fmla="*/ 9589 w 10000"/>
                <a:gd name="connsiteY44" fmla="*/ 4084 h 10000"/>
                <a:gd name="connsiteX45" fmla="*/ 9628 w 10000"/>
                <a:gd name="connsiteY45" fmla="*/ 4120 h 10000"/>
                <a:gd name="connsiteX46" fmla="*/ 9662 w 10000"/>
                <a:gd name="connsiteY46" fmla="*/ 4158 h 10000"/>
                <a:gd name="connsiteX47" fmla="*/ 9697 w 10000"/>
                <a:gd name="connsiteY47" fmla="*/ 4196 h 10000"/>
                <a:gd name="connsiteX48" fmla="*/ 9731 w 10000"/>
                <a:gd name="connsiteY48" fmla="*/ 4234 h 10000"/>
                <a:gd name="connsiteX49" fmla="*/ 9762 w 10000"/>
                <a:gd name="connsiteY49" fmla="*/ 4272 h 10000"/>
                <a:gd name="connsiteX50" fmla="*/ 9791 w 10000"/>
                <a:gd name="connsiteY50" fmla="*/ 4309 h 10000"/>
                <a:gd name="connsiteX51" fmla="*/ 9817 w 10000"/>
                <a:gd name="connsiteY51" fmla="*/ 4347 h 10000"/>
                <a:gd name="connsiteX52" fmla="*/ 9843 w 10000"/>
                <a:gd name="connsiteY52" fmla="*/ 4387 h 10000"/>
                <a:gd name="connsiteX53" fmla="*/ 9865 w 10000"/>
                <a:gd name="connsiteY53" fmla="*/ 4424 h 10000"/>
                <a:gd name="connsiteX54" fmla="*/ 9887 w 10000"/>
                <a:gd name="connsiteY54" fmla="*/ 4464 h 10000"/>
                <a:gd name="connsiteX55" fmla="*/ 9907 w 10000"/>
                <a:gd name="connsiteY55" fmla="*/ 4503 h 10000"/>
                <a:gd name="connsiteX56" fmla="*/ 9923 w 10000"/>
                <a:gd name="connsiteY56" fmla="*/ 4544 h 10000"/>
                <a:gd name="connsiteX57" fmla="*/ 9940 w 10000"/>
                <a:gd name="connsiteY57" fmla="*/ 4582 h 10000"/>
                <a:gd name="connsiteX58" fmla="*/ 9954 w 10000"/>
                <a:gd name="connsiteY58" fmla="*/ 4623 h 10000"/>
                <a:gd name="connsiteX59" fmla="*/ 9966 w 10000"/>
                <a:gd name="connsiteY59" fmla="*/ 4662 h 10000"/>
                <a:gd name="connsiteX60" fmla="*/ 9976 w 10000"/>
                <a:gd name="connsiteY60" fmla="*/ 4704 h 10000"/>
                <a:gd name="connsiteX61" fmla="*/ 9985 w 10000"/>
                <a:gd name="connsiteY61" fmla="*/ 4742 h 10000"/>
                <a:gd name="connsiteX62" fmla="*/ 9992 w 10000"/>
                <a:gd name="connsiteY62" fmla="*/ 4784 h 10000"/>
                <a:gd name="connsiteX63" fmla="*/ 9997 w 10000"/>
                <a:gd name="connsiteY63" fmla="*/ 4825 h 10000"/>
                <a:gd name="connsiteX64" fmla="*/ 9998 w 10000"/>
                <a:gd name="connsiteY64" fmla="*/ 4866 h 10000"/>
                <a:gd name="connsiteX65" fmla="*/ 10000 w 10000"/>
                <a:gd name="connsiteY65" fmla="*/ 4907 h 10000"/>
                <a:gd name="connsiteX66" fmla="*/ 10000 w 10000"/>
                <a:gd name="connsiteY66" fmla="*/ 8557 h 10000"/>
                <a:gd name="connsiteX67" fmla="*/ 10000 w 10000"/>
                <a:gd name="connsiteY67" fmla="*/ 8590 h 10000"/>
                <a:gd name="connsiteX68" fmla="*/ 9997 w 10000"/>
                <a:gd name="connsiteY68" fmla="*/ 8625 h 10000"/>
                <a:gd name="connsiteX69" fmla="*/ 9995 w 10000"/>
                <a:gd name="connsiteY69" fmla="*/ 8658 h 10000"/>
                <a:gd name="connsiteX70" fmla="*/ 9990 w 10000"/>
                <a:gd name="connsiteY70" fmla="*/ 8692 h 10000"/>
                <a:gd name="connsiteX71" fmla="*/ 9984 w 10000"/>
                <a:gd name="connsiteY71" fmla="*/ 8723 h 10000"/>
                <a:gd name="connsiteX72" fmla="*/ 9976 w 10000"/>
                <a:gd name="connsiteY72" fmla="*/ 8757 h 10000"/>
                <a:gd name="connsiteX73" fmla="*/ 9967 w 10000"/>
                <a:gd name="connsiteY73" fmla="*/ 8788 h 10000"/>
                <a:gd name="connsiteX74" fmla="*/ 9959 w 10000"/>
                <a:gd name="connsiteY74" fmla="*/ 8820 h 10000"/>
                <a:gd name="connsiteX75" fmla="*/ 9946 w 10000"/>
                <a:gd name="connsiteY75" fmla="*/ 8852 h 10000"/>
                <a:gd name="connsiteX76" fmla="*/ 9935 w 10000"/>
                <a:gd name="connsiteY76" fmla="*/ 8884 h 10000"/>
                <a:gd name="connsiteX77" fmla="*/ 9920 w 10000"/>
                <a:gd name="connsiteY77" fmla="*/ 8914 h 10000"/>
                <a:gd name="connsiteX78" fmla="*/ 9905 w 10000"/>
                <a:gd name="connsiteY78" fmla="*/ 8944 h 10000"/>
                <a:gd name="connsiteX79" fmla="*/ 9887 w 10000"/>
                <a:gd name="connsiteY79" fmla="*/ 8974 h 10000"/>
                <a:gd name="connsiteX80" fmla="*/ 9871 w 10000"/>
                <a:gd name="connsiteY80" fmla="*/ 9005 h 10000"/>
                <a:gd name="connsiteX81" fmla="*/ 9852 w 10000"/>
                <a:gd name="connsiteY81" fmla="*/ 9035 h 10000"/>
                <a:gd name="connsiteX82" fmla="*/ 9830 w 10000"/>
                <a:gd name="connsiteY82" fmla="*/ 9064 h 10000"/>
                <a:gd name="connsiteX83" fmla="*/ 9808 w 10000"/>
                <a:gd name="connsiteY83" fmla="*/ 9094 h 10000"/>
                <a:gd name="connsiteX84" fmla="*/ 9786 w 10000"/>
                <a:gd name="connsiteY84" fmla="*/ 9123 h 10000"/>
                <a:gd name="connsiteX85" fmla="*/ 9762 w 10000"/>
                <a:gd name="connsiteY85" fmla="*/ 9151 h 10000"/>
                <a:gd name="connsiteX86" fmla="*/ 9736 w 10000"/>
                <a:gd name="connsiteY86" fmla="*/ 9180 h 10000"/>
                <a:gd name="connsiteX87" fmla="*/ 9708 w 10000"/>
                <a:gd name="connsiteY87" fmla="*/ 9207 h 10000"/>
                <a:gd name="connsiteX88" fmla="*/ 9679 w 10000"/>
                <a:gd name="connsiteY88" fmla="*/ 9235 h 10000"/>
                <a:gd name="connsiteX89" fmla="*/ 9649 w 10000"/>
                <a:gd name="connsiteY89" fmla="*/ 9262 h 10000"/>
                <a:gd name="connsiteX90" fmla="*/ 9618 w 10000"/>
                <a:gd name="connsiteY90" fmla="*/ 9289 h 10000"/>
                <a:gd name="connsiteX91" fmla="*/ 9584 w 10000"/>
                <a:gd name="connsiteY91" fmla="*/ 9316 h 10000"/>
                <a:gd name="connsiteX92" fmla="*/ 9552 w 10000"/>
                <a:gd name="connsiteY92" fmla="*/ 9342 h 10000"/>
                <a:gd name="connsiteX93" fmla="*/ 9516 w 10000"/>
                <a:gd name="connsiteY93" fmla="*/ 9369 h 10000"/>
                <a:gd name="connsiteX94" fmla="*/ 9480 w 10000"/>
                <a:gd name="connsiteY94" fmla="*/ 9395 h 10000"/>
                <a:gd name="connsiteX95" fmla="*/ 9441 w 10000"/>
                <a:gd name="connsiteY95" fmla="*/ 9421 h 10000"/>
                <a:gd name="connsiteX96" fmla="*/ 9403 w 10000"/>
                <a:gd name="connsiteY96" fmla="*/ 9445 h 10000"/>
                <a:gd name="connsiteX97" fmla="*/ 9361 w 10000"/>
                <a:gd name="connsiteY97" fmla="*/ 9471 h 10000"/>
                <a:gd name="connsiteX98" fmla="*/ 9320 w 10000"/>
                <a:gd name="connsiteY98" fmla="*/ 9496 h 10000"/>
                <a:gd name="connsiteX99" fmla="*/ 9276 w 10000"/>
                <a:gd name="connsiteY99" fmla="*/ 9520 h 10000"/>
                <a:gd name="connsiteX100" fmla="*/ 9232 w 10000"/>
                <a:gd name="connsiteY100" fmla="*/ 9545 h 10000"/>
                <a:gd name="connsiteX101" fmla="*/ 9186 w 10000"/>
                <a:gd name="connsiteY101" fmla="*/ 9566 h 10000"/>
                <a:gd name="connsiteX102" fmla="*/ 9142 w 10000"/>
                <a:gd name="connsiteY102" fmla="*/ 9590 h 10000"/>
                <a:gd name="connsiteX103" fmla="*/ 9093 w 10000"/>
                <a:gd name="connsiteY103" fmla="*/ 9613 h 10000"/>
                <a:gd name="connsiteX104" fmla="*/ 9044 w 10000"/>
                <a:gd name="connsiteY104" fmla="*/ 9634 h 10000"/>
                <a:gd name="connsiteX105" fmla="*/ 8995 w 10000"/>
                <a:gd name="connsiteY105" fmla="*/ 9655 h 10000"/>
                <a:gd name="connsiteX106" fmla="*/ 8947 w 10000"/>
                <a:gd name="connsiteY106" fmla="*/ 9675 h 10000"/>
                <a:gd name="connsiteX107" fmla="*/ 8896 w 10000"/>
                <a:gd name="connsiteY107" fmla="*/ 9694 h 10000"/>
                <a:gd name="connsiteX108" fmla="*/ 8842 w 10000"/>
                <a:gd name="connsiteY108" fmla="*/ 9714 h 10000"/>
                <a:gd name="connsiteX109" fmla="*/ 8790 w 10000"/>
                <a:gd name="connsiteY109" fmla="*/ 9732 h 10000"/>
                <a:gd name="connsiteX110" fmla="*/ 8736 w 10000"/>
                <a:gd name="connsiteY110" fmla="*/ 9752 h 10000"/>
                <a:gd name="connsiteX111" fmla="*/ 8681 w 10000"/>
                <a:gd name="connsiteY111" fmla="*/ 9769 h 10000"/>
                <a:gd name="connsiteX112" fmla="*/ 8624 w 10000"/>
                <a:gd name="connsiteY112" fmla="*/ 9785 h 10000"/>
                <a:gd name="connsiteX113" fmla="*/ 8567 w 10000"/>
                <a:gd name="connsiteY113" fmla="*/ 9803 h 10000"/>
                <a:gd name="connsiteX114" fmla="*/ 8509 w 10000"/>
                <a:gd name="connsiteY114" fmla="*/ 9818 h 10000"/>
                <a:gd name="connsiteX115" fmla="*/ 8451 w 10000"/>
                <a:gd name="connsiteY115" fmla="*/ 9834 h 10000"/>
                <a:gd name="connsiteX116" fmla="*/ 8390 w 10000"/>
                <a:gd name="connsiteY116" fmla="*/ 9849 h 10000"/>
                <a:gd name="connsiteX117" fmla="*/ 8330 w 10000"/>
                <a:gd name="connsiteY117" fmla="*/ 9864 h 10000"/>
                <a:gd name="connsiteX118" fmla="*/ 8266 w 10000"/>
                <a:gd name="connsiteY118" fmla="*/ 9876 h 10000"/>
                <a:gd name="connsiteX119" fmla="*/ 8205 w 10000"/>
                <a:gd name="connsiteY119" fmla="*/ 9890 h 10000"/>
                <a:gd name="connsiteX120" fmla="*/ 8141 w 10000"/>
                <a:gd name="connsiteY120" fmla="*/ 9903 h 10000"/>
                <a:gd name="connsiteX121" fmla="*/ 8076 w 10000"/>
                <a:gd name="connsiteY121" fmla="*/ 9915 h 10000"/>
                <a:gd name="connsiteX122" fmla="*/ 8009 w 10000"/>
                <a:gd name="connsiteY122" fmla="*/ 9926 h 10000"/>
                <a:gd name="connsiteX123" fmla="*/ 7944 w 10000"/>
                <a:gd name="connsiteY123" fmla="*/ 9936 h 10000"/>
                <a:gd name="connsiteX124" fmla="*/ 7873 w 10000"/>
                <a:gd name="connsiteY124" fmla="*/ 9949 h 10000"/>
                <a:gd name="connsiteX125" fmla="*/ 7807 w 10000"/>
                <a:gd name="connsiteY125" fmla="*/ 9958 h 10000"/>
                <a:gd name="connsiteX126" fmla="*/ 7735 w 10000"/>
                <a:gd name="connsiteY126" fmla="*/ 9968 h 10000"/>
                <a:gd name="connsiteX127" fmla="*/ 7666 w 10000"/>
                <a:gd name="connsiteY127" fmla="*/ 9976 h 10000"/>
                <a:gd name="connsiteX128" fmla="*/ 7593 w 10000"/>
                <a:gd name="connsiteY128" fmla="*/ 9985 h 10000"/>
                <a:gd name="connsiteX129" fmla="*/ 7521 w 10000"/>
                <a:gd name="connsiteY129" fmla="*/ 9992 h 10000"/>
                <a:gd name="connsiteX130" fmla="*/ 7448 w 10000"/>
                <a:gd name="connsiteY130" fmla="*/ 10000 h 10000"/>
                <a:gd name="connsiteX131" fmla="*/ 2462 w 10000"/>
                <a:gd name="connsiteY131" fmla="*/ 10000 h 10000"/>
                <a:gd name="connsiteX132" fmla="*/ 2322 w 10000"/>
                <a:gd name="connsiteY132" fmla="*/ 9979 h 10000"/>
                <a:gd name="connsiteX133" fmla="*/ 2185 w 10000"/>
                <a:gd name="connsiteY133" fmla="*/ 9955 h 10000"/>
                <a:gd name="connsiteX134" fmla="*/ 2117 w 10000"/>
                <a:gd name="connsiteY134" fmla="*/ 9943 h 10000"/>
                <a:gd name="connsiteX135" fmla="*/ 2052 w 10000"/>
                <a:gd name="connsiteY135" fmla="*/ 9930 h 10000"/>
                <a:gd name="connsiteX136" fmla="*/ 1986 w 10000"/>
                <a:gd name="connsiteY136" fmla="*/ 9918 h 10000"/>
                <a:gd name="connsiteX137" fmla="*/ 1921 w 10000"/>
                <a:gd name="connsiteY137" fmla="*/ 9906 h 10000"/>
                <a:gd name="connsiteX138" fmla="*/ 1857 w 10000"/>
                <a:gd name="connsiteY138" fmla="*/ 9893 h 10000"/>
                <a:gd name="connsiteX139" fmla="*/ 1795 w 10000"/>
                <a:gd name="connsiteY139" fmla="*/ 9879 h 10000"/>
                <a:gd name="connsiteX140" fmla="*/ 1735 w 10000"/>
                <a:gd name="connsiteY140" fmla="*/ 9865 h 10000"/>
                <a:gd name="connsiteX141" fmla="*/ 1673 w 10000"/>
                <a:gd name="connsiteY141" fmla="*/ 9850 h 10000"/>
                <a:gd name="connsiteX142" fmla="*/ 1614 w 10000"/>
                <a:gd name="connsiteY142" fmla="*/ 9837 h 10000"/>
                <a:gd name="connsiteX143" fmla="*/ 1556 w 10000"/>
                <a:gd name="connsiteY143" fmla="*/ 9822 h 10000"/>
                <a:gd name="connsiteX144" fmla="*/ 1497 w 10000"/>
                <a:gd name="connsiteY144" fmla="*/ 9808 h 10000"/>
                <a:gd name="connsiteX145" fmla="*/ 1442 w 10000"/>
                <a:gd name="connsiteY145" fmla="*/ 9791 h 10000"/>
                <a:gd name="connsiteX146" fmla="*/ 1385 w 10000"/>
                <a:gd name="connsiteY146" fmla="*/ 9776 h 10000"/>
                <a:gd name="connsiteX147" fmla="*/ 1331 w 10000"/>
                <a:gd name="connsiteY147" fmla="*/ 9759 h 10000"/>
                <a:gd name="connsiteX148" fmla="*/ 1275 w 10000"/>
                <a:gd name="connsiteY148" fmla="*/ 9744 h 10000"/>
                <a:gd name="connsiteX149" fmla="*/ 1223 w 10000"/>
                <a:gd name="connsiteY149" fmla="*/ 9728 h 10000"/>
                <a:gd name="connsiteX150" fmla="*/ 1173 w 10000"/>
                <a:gd name="connsiteY150" fmla="*/ 9711 h 10000"/>
                <a:gd name="connsiteX151" fmla="*/ 1120 w 10000"/>
                <a:gd name="connsiteY151" fmla="*/ 9694 h 10000"/>
                <a:gd name="connsiteX152" fmla="*/ 1070 w 10000"/>
                <a:gd name="connsiteY152" fmla="*/ 9676 h 10000"/>
                <a:gd name="connsiteX153" fmla="*/ 1021 w 10000"/>
                <a:gd name="connsiteY153" fmla="*/ 9658 h 10000"/>
                <a:gd name="connsiteX154" fmla="*/ 972 w 10000"/>
                <a:gd name="connsiteY154" fmla="*/ 9640 h 10000"/>
                <a:gd name="connsiteX155" fmla="*/ 925 w 10000"/>
                <a:gd name="connsiteY155" fmla="*/ 9622 h 10000"/>
                <a:gd name="connsiteX156" fmla="*/ 879 w 10000"/>
                <a:gd name="connsiteY156" fmla="*/ 9604 h 10000"/>
                <a:gd name="connsiteX157" fmla="*/ 832 w 10000"/>
                <a:gd name="connsiteY157" fmla="*/ 9584 h 10000"/>
                <a:gd name="connsiteX158" fmla="*/ 789 w 10000"/>
                <a:gd name="connsiteY158" fmla="*/ 9564 h 10000"/>
                <a:gd name="connsiteX159" fmla="*/ 744 w 10000"/>
                <a:gd name="connsiteY159" fmla="*/ 9545 h 10000"/>
                <a:gd name="connsiteX160" fmla="*/ 703 w 10000"/>
                <a:gd name="connsiteY160" fmla="*/ 9524 h 10000"/>
                <a:gd name="connsiteX161" fmla="*/ 660 w 10000"/>
                <a:gd name="connsiteY161" fmla="*/ 9504 h 10000"/>
                <a:gd name="connsiteX162" fmla="*/ 620 w 10000"/>
                <a:gd name="connsiteY162" fmla="*/ 9484 h 10000"/>
                <a:gd name="connsiteX163" fmla="*/ 579 w 10000"/>
                <a:gd name="connsiteY163" fmla="*/ 9463 h 10000"/>
                <a:gd name="connsiteX164" fmla="*/ 541 w 10000"/>
                <a:gd name="connsiteY164" fmla="*/ 9442 h 10000"/>
                <a:gd name="connsiteX165" fmla="*/ 506 w 10000"/>
                <a:gd name="connsiteY165" fmla="*/ 9422 h 10000"/>
                <a:gd name="connsiteX166" fmla="*/ 471 w 10000"/>
                <a:gd name="connsiteY166" fmla="*/ 9399 h 10000"/>
                <a:gd name="connsiteX167" fmla="*/ 435 w 10000"/>
                <a:gd name="connsiteY167" fmla="*/ 9378 h 10000"/>
                <a:gd name="connsiteX168" fmla="*/ 403 w 10000"/>
                <a:gd name="connsiteY168" fmla="*/ 9357 h 10000"/>
                <a:gd name="connsiteX169" fmla="*/ 372 w 10000"/>
                <a:gd name="connsiteY169" fmla="*/ 9336 h 10000"/>
                <a:gd name="connsiteX170" fmla="*/ 341 w 10000"/>
                <a:gd name="connsiteY170" fmla="*/ 9313 h 10000"/>
                <a:gd name="connsiteX171" fmla="*/ 311 w 10000"/>
                <a:gd name="connsiteY171" fmla="*/ 9292 h 10000"/>
                <a:gd name="connsiteX172" fmla="*/ 284 w 10000"/>
                <a:gd name="connsiteY172" fmla="*/ 9271 h 10000"/>
                <a:gd name="connsiteX173" fmla="*/ 258 w 10000"/>
                <a:gd name="connsiteY173" fmla="*/ 9248 h 10000"/>
                <a:gd name="connsiteX174" fmla="*/ 232 w 10000"/>
                <a:gd name="connsiteY174" fmla="*/ 9227 h 10000"/>
                <a:gd name="connsiteX175" fmla="*/ 209 w 10000"/>
                <a:gd name="connsiteY175" fmla="*/ 9204 h 10000"/>
                <a:gd name="connsiteX176" fmla="*/ 186 w 10000"/>
                <a:gd name="connsiteY176" fmla="*/ 9182 h 10000"/>
                <a:gd name="connsiteX177" fmla="*/ 165 w 10000"/>
                <a:gd name="connsiteY177" fmla="*/ 9159 h 10000"/>
                <a:gd name="connsiteX178" fmla="*/ 145 w 10000"/>
                <a:gd name="connsiteY178" fmla="*/ 9136 h 10000"/>
                <a:gd name="connsiteX179" fmla="*/ 126 w 10000"/>
                <a:gd name="connsiteY179" fmla="*/ 9114 h 10000"/>
                <a:gd name="connsiteX180" fmla="*/ 109 w 10000"/>
                <a:gd name="connsiteY180" fmla="*/ 9091 h 10000"/>
                <a:gd name="connsiteX181" fmla="*/ 93 w 10000"/>
                <a:gd name="connsiteY181" fmla="*/ 9068 h 10000"/>
                <a:gd name="connsiteX182" fmla="*/ 78 w 10000"/>
                <a:gd name="connsiteY182" fmla="*/ 9044 h 10000"/>
                <a:gd name="connsiteX183" fmla="*/ 64 w 10000"/>
                <a:gd name="connsiteY183" fmla="*/ 9021 h 10000"/>
                <a:gd name="connsiteX184" fmla="*/ 52 w 10000"/>
                <a:gd name="connsiteY184" fmla="*/ 8997 h 10000"/>
                <a:gd name="connsiteX185" fmla="*/ 41 w 10000"/>
                <a:gd name="connsiteY185" fmla="*/ 8974 h 10000"/>
                <a:gd name="connsiteX186" fmla="*/ 31 w 10000"/>
                <a:gd name="connsiteY186" fmla="*/ 8950 h 10000"/>
                <a:gd name="connsiteX187" fmla="*/ 23 w 10000"/>
                <a:gd name="connsiteY187" fmla="*/ 8928 h 10000"/>
                <a:gd name="connsiteX188" fmla="*/ 15 w 10000"/>
                <a:gd name="connsiteY188" fmla="*/ 8903 h 10000"/>
                <a:gd name="connsiteX189" fmla="*/ 10 w 10000"/>
                <a:gd name="connsiteY189" fmla="*/ 8879 h 10000"/>
                <a:gd name="connsiteX190" fmla="*/ 5 w 10000"/>
                <a:gd name="connsiteY190" fmla="*/ 8855 h 10000"/>
                <a:gd name="connsiteX191" fmla="*/ 2 w 10000"/>
                <a:gd name="connsiteY191" fmla="*/ 8829 h 10000"/>
                <a:gd name="connsiteX192" fmla="*/ 0 w 10000"/>
                <a:gd name="connsiteY192" fmla="*/ 8807 h 10000"/>
                <a:gd name="connsiteX193" fmla="*/ 0 w 10000"/>
                <a:gd name="connsiteY193" fmla="*/ 8781 h 10000"/>
                <a:gd name="connsiteX194" fmla="*/ 0 w 10000"/>
                <a:gd name="connsiteY194" fmla="*/ 4907 h 10000"/>
                <a:gd name="connsiteX195" fmla="*/ 2 w 10000"/>
                <a:gd name="connsiteY195" fmla="*/ 4857 h 10000"/>
                <a:gd name="connsiteX196" fmla="*/ 3 w 10000"/>
                <a:gd name="connsiteY196" fmla="*/ 4809 h 10000"/>
                <a:gd name="connsiteX197" fmla="*/ 8 w 10000"/>
                <a:gd name="connsiteY197" fmla="*/ 4759 h 10000"/>
                <a:gd name="connsiteX198" fmla="*/ 15 w 10000"/>
                <a:gd name="connsiteY198" fmla="*/ 4710 h 10000"/>
                <a:gd name="connsiteX199" fmla="*/ 24 w 10000"/>
                <a:gd name="connsiteY199" fmla="*/ 4663 h 10000"/>
                <a:gd name="connsiteX200" fmla="*/ 34 w 10000"/>
                <a:gd name="connsiteY200" fmla="*/ 4617 h 10000"/>
                <a:gd name="connsiteX201" fmla="*/ 46 w 10000"/>
                <a:gd name="connsiteY201" fmla="*/ 4570 h 10000"/>
                <a:gd name="connsiteX202" fmla="*/ 60 w 10000"/>
                <a:gd name="connsiteY202" fmla="*/ 4524 h 10000"/>
                <a:gd name="connsiteX203" fmla="*/ 77 w 10000"/>
                <a:gd name="connsiteY203" fmla="*/ 4479 h 10000"/>
                <a:gd name="connsiteX204" fmla="*/ 93 w 10000"/>
                <a:gd name="connsiteY204" fmla="*/ 4435 h 10000"/>
                <a:gd name="connsiteX205" fmla="*/ 114 w 10000"/>
                <a:gd name="connsiteY205" fmla="*/ 4391 h 10000"/>
                <a:gd name="connsiteX206" fmla="*/ 135 w 10000"/>
                <a:gd name="connsiteY206" fmla="*/ 4347 h 10000"/>
                <a:gd name="connsiteX207" fmla="*/ 158 w 10000"/>
                <a:gd name="connsiteY207" fmla="*/ 4305 h 10000"/>
                <a:gd name="connsiteX208" fmla="*/ 183 w 10000"/>
                <a:gd name="connsiteY208" fmla="*/ 4263 h 10000"/>
                <a:gd name="connsiteX209" fmla="*/ 210 w 10000"/>
                <a:gd name="connsiteY209" fmla="*/ 4222 h 10000"/>
                <a:gd name="connsiteX210" fmla="*/ 240 w 10000"/>
                <a:gd name="connsiteY210" fmla="*/ 4181 h 10000"/>
                <a:gd name="connsiteX211" fmla="*/ 271 w 10000"/>
                <a:gd name="connsiteY211" fmla="*/ 4140 h 10000"/>
                <a:gd name="connsiteX212" fmla="*/ 305 w 10000"/>
                <a:gd name="connsiteY212" fmla="*/ 4101 h 10000"/>
                <a:gd name="connsiteX213" fmla="*/ 339 w 10000"/>
                <a:gd name="connsiteY213" fmla="*/ 4063 h 10000"/>
                <a:gd name="connsiteX214" fmla="*/ 375 w 10000"/>
                <a:gd name="connsiteY214" fmla="*/ 4025 h 10000"/>
                <a:gd name="connsiteX215" fmla="*/ 416 w 10000"/>
                <a:gd name="connsiteY215" fmla="*/ 3987 h 10000"/>
                <a:gd name="connsiteX216" fmla="*/ 455 w 10000"/>
                <a:gd name="connsiteY216" fmla="*/ 3951 h 10000"/>
                <a:gd name="connsiteX217" fmla="*/ 499 w 10000"/>
                <a:gd name="connsiteY217" fmla="*/ 3913 h 10000"/>
                <a:gd name="connsiteX218" fmla="*/ 541 w 10000"/>
                <a:gd name="connsiteY218" fmla="*/ 3878 h 10000"/>
                <a:gd name="connsiteX219" fmla="*/ 589 w 10000"/>
                <a:gd name="connsiteY219" fmla="*/ 3844 h 10000"/>
                <a:gd name="connsiteX220" fmla="*/ 638 w 10000"/>
                <a:gd name="connsiteY220" fmla="*/ 3809 h 10000"/>
                <a:gd name="connsiteX221" fmla="*/ 687 w 10000"/>
                <a:gd name="connsiteY221" fmla="*/ 3776 h 10000"/>
                <a:gd name="connsiteX222" fmla="*/ 739 w 10000"/>
                <a:gd name="connsiteY222" fmla="*/ 3742 h 10000"/>
                <a:gd name="connsiteX223" fmla="*/ 793 w 10000"/>
                <a:gd name="connsiteY223" fmla="*/ 3710 h 10000"/>
                <a:gd name="connsiteX224" fmla="*/ 848 w 10000"/>
                <a:gd name="connsiteY224" fmla="*/ 3679 h 10000"/>
                <a:gd name="connsiteX225" fmla="*/ 907 w 10000"/>
                <a:gd name="connsiteY225" fmla="*/ 3645 h 10000"/>
                <a:gd name="connsiteX226" fmla="*/ 965 w 10000"/>
                <a:gd name="connsiteY226" fmla="*/ 3615 h 10000"/>
                <a:gd name="connsiteX227" fmla="*/ 1026 w 10000"/>
                <a:gd name="connsiteY227" fmla="*/ 3585 h 10000"/>
                <a:gd name="connsiteX228" fmla="*/ 1089 w 10000"/>
                <a:gd name="connsiteY228" fmla="*/ 3558 h 10000"/>
                <a:gd name="connsiteX229" fmla="*/ 1153 w 10000"/>
                <a:gd name="connsiteY229" fmla="*/ 3530 h 10000"/>
                <a:gd name="connsiteX230" fmla="*/ 1218 w 10000"/>
                <a:gd name="connsiteY230" fmla="*/ 3503 h 10000"/>
                <a:gd name="connsiteX231" fmla="*/ 1287 w 10000"/>
                <a:gd name="connsiteY231" fmla="*/ 3478 h 10000"/>
                <a:gd name="connsiteX232" fmla="*/ 1354 w 10000"/>
                <a:gd name="connsiteY232" fmla="*/ 3453 h 10000"/>
                <a:gd name="connsiteX233" fmla="*/ 1424 w 10000"/>
                <a:gd name="connsiteY233" fmla="*/ 3429 h 10000"/>
                <a:gd name="connsiteX234" fmla="*/ 1494 w 10000"/>
                <a:gd name="connsiteY234" fmla="*/ 3405 h 10000"/>
                <a:gd name="connsiteX235" fmla="*/ 1567 w 10000"/>
                <a:gd name="connsiteY235" fmla="*/ 3384 h 10000"/>
                <a:gd name="connsiteX236" fmla="*/ 1639 w 10000"/>
                <a:gd name="connsiteY236" fmla="*/ 3363 h 10000"/>
                <a:gd name="connsiteX237" fmla="*/ 1716 w 10000"/>
                <a:gd name="connsiteY237" fmla="*/ 3343 h 10000"/>
                <a:gd name="connsiteX238" fmla="*/ 1792 w 10000"/>
                <a:gd name="connsiteY238" fmla="*/ 3323 h 10000"/>
                <a:gd name="connsiteX239" fmla="*/ 1869 w 10000"/>
                <a:gd name="connsiteY239" fmla="*/ 3307 h 10000"/>
                <a:gd name="connsiteX240" fmla="*/ 1947 w 10000"/>
                <a:gd name="connsiteY240" fmla="*/ 3288 h 10000"/>
                <a:gd name="connsiteX241" fmla="*/ 2029 w 10000"/>
                <a:gd name="connsiteY241" fmla="*/ 3272 h 10000"/>
                <a:gd name="connsiteX242" fmla="*/ 2110 w 10000"/>
                <a:gd name="connsiteY242" fmla="*/ 3257 h 10000"/>
                <a:gd name="connsiteX243" fmla="*/ 2193 w 10000"/>
                <a:gd name="connsiteY243" fmla="*/ 3243 h 10000"/>
                <a:gd name="connsiteX244" fmla="*/ 2278 w 10000"/>
                <a:gd name="connsiteY244" fmla="*/ 3228 h 10000"/>
                <a:gd name="connsiteX245" fmla="*/ 2365 w 10000"/>
                <a:gd name="connsiteY245" fmla="*/ 3216 h 10000"/>
                <a:gd name="connsiteX246" fmla="*/ 2451 w 10000"/>
                <a:gd name="connsiteY246" fmla="*/ 3204 h 10000"/>
                <a:gd name="connsiteX247" fmla="*/ 2541 w 10000"/>
                <a:gd name="connsiteY247" fmla="*/ 3193 h 10000"/>
                <a:gd name="connsiteX248" fmla="*/ 2632 w 10000"/>
                <a:gd name="connsiteY248" fmla="*/ 3184 h 10000"/>
                <a:gd name="connsiteX249" fmla="*/ 2723 w 10000"/>
                <a:gd name="connsiteY249" fmla="*/ 3175 h 10000"/>
                <a:gd name="connsiteX250" fmla="*/ 2815 w 10000"/>
                <a:gd name="connsiteY250" fmla="*/ 3166 h 10000"/>
                <a:gd name="connsiteX251" fmla="*/ 2911 w 10000"/>
                <a:gd name="connsiteY251" fmla="*/ 3160 h 10000"/>
                <a:gd name="connsiteX252" fmla="*/ 3006 w 10000"/>
                <a:gd name="connsiteY252" fmla="*/ 3154 h 10000"/>
                <a:gd name="connsiteX253" fmla="*/ 3102 w 10000"/>
                <a:gd name="connsiteY253" fmla="*/ 3148 h 10000"/>
                <a:gd name="connsiteX254" fmla="*/ 3201 w 10000"/>
                <a:gd name="connsiteY254" fmla="*/ 3145 h 10000"/>
                <a:gd name="connsiteX255" fmla="*/ 3301 w 10000"/>
                <a:gd name="connsiteY255" fmla="*/ 3142 h 10000"/>
                <a:gd name="connsiteX256" fmla="*/ 3402 w 10000"/>
                <a:gd name="connsiteY256" fmla="*/ 3139 h 10000"/>
                <a:gd name="connsiteX257" fmla="*/ 3505 w 10000"/>
                <a:gd name="connsiteY257" fmla="*/ 3137 h 10000"/>
                <a:gd name="connsiteX258" fmla="*/ 3607 w 10000"/>
                <a:gd name="connsiteY258" fmla="*/ 3137 h 10000"/>
                <a:gd name="connsiteX259" fmla="*/ 3617 w 10000"/>
                <a:gd name="connsiteY259" fmla="*/ 3133 h 10000"/>
                <a:gd name="connsiteX260" fmla="*/ 3627 w 10000"/>
                <a:gd name="connsiteY260" fmla="*/ 3130 h 10000"/>
                <a:gd name="connsiteX261" fmla="*/ 3637 w 10000"/>
                <a:gd name="connsiteY261" fmla="*/ 3130 h 10000"/>
                <a:gd name="connsiteX262" fmla="*/ 3648 w 10000"/>
                <a:gd name="connsiteY262" fmla="*/ 3128 h 10000"/>
                <a:gd name="connsiteX263" fmla="*/ 3658 w 10000"/>
                <a:gd name="connsiteY263" fmla="*/ 3128 h 10000"/>
                <a:gd name="connsiteX264" fmla="*/ 3671 w 10000"/>
                <a:gd name="connsiteY264" fmla="*/ 3128 h 10000"/>
                <a:gd name="connsiteX265" fmla="*/ 3687 w 10000"/>
                <a:gd name="connsiteY265" fmla="*/ 3128 h 10000"/>
                <a:gd name="connsiteX266" fmla="*/ 3708 w 10000"/>
                <a:gd name="connsiteY266" fmla="*/ 3128 h 10000"/>
                <a:gd name="connsiteX267" fmla="*/ 3770 w 10000"/>
                <a:gd name="connsiteY267" fmla="*/ 3130 h 10000"/>
                <a:gd name="connsiteX268" fmla="*/ 3837 w 10000"/>
                <a:gd name="connsiteY268" fmla="*/ 3133 h 10000"/>
                <a:gd name="connsiteX269" fmla="*/ 3902 w 10000"/>
                <a:gd name="connsiteY269" fmla="*/ 3133 h 10000"/>
                <a:gd name="connsiteX270" fmla="*/ 3971 w 10000"/>
                <a:gd name="connsiteY270" fmla="*/ 3134 h 10000"/>
                <a:gd name="connsiteX271" fmla="*/ 4043 w 10000"/>
                <a:gd name="connsiteY271" fmla="*/ 3136 h 10000"/>
                <a:gd name="connsiteX272" fmla="*/ 4113 w 10000"/>
                <a:gd name="connsiteY272" fmla="*/ 3136 h 10000"/>
                <a:gd name="connsiteX273" fmla="*/ 4188 w 10000"/>
                <a:gd name="connsiteY273" fmla="*/ 3137 h 10000"/>
                <a:gd name="connsiteX274" fmla="*/ 4265 w 10000"/>
                <a:gd name="connsiteY274" fmla="*/ 3137 h 10000"/>
                <a:gd name="connsiteX275" fmla="*/ 4266 w 10000"/>
                <a:gd name="connsiteY275" fmla="*/ 3133 h 10000"/>
                <a:gd name="connsiteX276" fmla="*/ 4268 w 10000"/>
                <a:gd name="connsiteY276" fmla="*/ 3128 h 10000"/>
                <a:gd name="connsiteX277" fmla="*/ 4273 w 10000"/>
                <a:gd name="connsiteY277" fmla="*/ 3122 h 10000"/>
                <a:gd name="connsiteX278" fmla="*/ 4278 w 10000"/>
                <a:gd name="connsiteY278" fmla="*/ 3116 h 10000"/>
                <a:gd name="connsiteX279" fmla="*/ 4295 w 10000"/>
                <a:gd name="connsiteY279" fmla="*/ 3102 h 10000"/>
                <a:gd name="connsiteX280" fmla="*/ 4320 w 10000"/>
                <a:gd name="connsiteY280" fmla="*/ 3087 h 10000"/>
                <a:gd name="connsiteX281" fmla="*/ 4343 w 10000"/>
                <a:gd name="connsiteY281" fmla="*/ 3074 h 10000"/>
                <a:gd name="connsiteX282" fmla="*/ 4361 w 10000"/>
                <a:gd name="connsiteY282" fmla="*/ 3063 h 10000"/>
                <a:gd name="connsiteX283" fmla="*/ 4367 w 10000"/>
                <a:gd name="connsiteY283" fmla="*/ 3059 h 10000"/>
                <a:gd name="connsiteX284" fmla="*/ 4375 w 10000"/>
                <a:gd name="connsiteY284" fmla="*/ 3057 h 10000"/>
                <a:gd name="connsiteX285" fmla="*/ 4380 w 10000"/>
                <a:gd name="connsiteY285" fmla="*/ 3056 h 10000"/>
                <a:gd name="connsiteX286" fmla="*/ 4384 w 10000"/>
                <a:gd name="connsiteY286" fmla="*/ 3054 h 10000"/>
                <a:gd name="connsiteX287" fmla="*/ 4323 w 10000"/>
                <a:gd name="connsiteY287" fmla="*/ 3043 h 10000"/>
                <a:gd name="connsiteX288" fmla="*/ 4263 w 10000"/>
                <a:gd name="connsiteY288" fmla="*/ 3034 h 10000"/>
                <a:gd name="connsiteX289" fmla="*/ 4204 w 10000"/>
                <a:gd name="connsiteY289" fmla="*/ 3022 h 10000"/>
                <a:gd name="connsiteX290" fmla="*/ 4145 w 10000"/>
                <a:gd name="connsiteY290" fmla="*/ 3012 h 10000"/>
                <a:gd name="connsiteX291" fmla="*/ 4087 w 10000"/>
                <a:gd name="connsiteY291" fmla="*/ 2998 h 10000"/>
                <a:gd name="connsiteX292" fmla="*/ 4030 w 10000"/>
                <a:gd name="connsiteY292" fmla="*/ 2984 h 10000"/>
                <a:gd name="connsiteX293" fmla="*/ 3973 w 10000"/>
                <a:gd name="connsiteY293" fmla="*/ 2972 h 10000"/>
                <a:gd name="connsiteX294" fmla="*/ 3917 w 10000"/>
                <a:gd name="connsiteY294" fmla="*/ 2959 h 10000"/>
                <a:gd name="connsiteX295" fmla="*/ 3862 w 10000"/>
                <a:gd name="connsiteY295" fmla="*/ 2945 h 10000"/>
                <a:gd name="connsiteX296" fmla="*/ 3810 w 10000"/>
                <a:gd name="connsiteY296" fmla="*/ 2930 h 10000"/>
                <a:gd name="connsiteX297" fmla="*/ 3756 w 10000"/>
                <a:gd name="connsiteY297" fmla="*/ 2915 h 10000"/>
                <a:gd name="connsiteX298" fmla="*/ 3704 w 10000"/>
                <a:gd name="connsiteY298" fmla="*/ 2900 h 10000"/>
                <a:gd name="connsiteX299" fmla="*/ 3651 w 10000"/>
                <a:gd name="connsiteY299" fmla="*/ 2883 h 10000"/>
                <a:gd name="connsiteX300" fmla="*/ 3601 w 10000"/>
                <a:gd name="connsiteY300" fmla="*/ 2866 h 10000"/>
                <a:gd name="connsiteX301" fmla="*/ 3550 w 10000"/>
                <a:gd name="connsiteY301" fmla="*/ 2848 h 10000"/>
                <a:gd name="connsiteX302" fmla="*/ 3501 w 10000"/>
                <a:gd name="connsiteY302" fmla="*/ 2832 h 10000"/>
                <a:gd name="connsiteX303" fmla="*/ 3452 w 10000"/>
                <a:gd name="connsiteY303" fmla="*/ 2813 h 10000"/>
                <a:gd name="connsiteX304" fmla="*/ 3403 w 10000"/>
                <a:gd name="connsiteY304" fmla="*/ 2794 h 10000"/>
                <a:gd name="connsiteX305" fmla="*/ 3356 w 10000"/>
                <a:gd name="connsiteY305" fmla="*/ 2776 h 10000"/>
                <a:gd name="connsiteX306" fmla="*/ 3311 w 10000"/>
                <a:gd name="connsiteY306" fmla="*/ 2756 h 10000"/>
                <a:gd name="connsiteX307" fmla="*/ 3265 w 10000"/>
                <a:gd name="connsiteY307" fmla="*/ 2736 h 10000"/>
                <a:gd name="connsiteX308" fmla="*/ 3221 w 10000"/>
                <a:gd name="connsiteY308" fmla="*/ 2714 h 10000"/>
                <a:gd name="connsiteX309" fmla="*/ 3177 w 10000"/>
                <a:gd name="connsiteY309" fmla="*/ 2694 h 10000"/>
                <a:gd name="connsiteX310" fmla="*/ 3133 w 10000"/>
                <a:gd name="connsiteY310" fmla="*/ 2673 h 10000"/>
                <a:gd name="connsiteX311" fmla="*/ 3090 w 10000"/>
                <a:gd name="connsiteY311" fmla="*/ 2650 h 10000"/>
                <a:gd name="connsiteX312" fmla="*/ 3048 w 10000"/>
                <a:gd name="connsiteY312" fmla="*/ 2627 h 10000"/>
                <a:gd name="connsiteX313" fmla="*/ 3007 w 10000"/>
                <a:gd name="connsiteY313" fmla="*/ 2605 h 10000"/>
                <a:gd name="connsiteX314" fmla="*/ 2968 w 10000"/>
                <a:gd name="connsiteY314" fmla="*/ 2582 h 10000"/>
                <a:gd name="connsiteX315" fmla="*/ 2927 w 10000"/>
                <a:gd name="connsiteY315" fmla="*/ 2558 h 10000"/>
                <a:gd name="connsiteX316" fmla="*/ 2888 w 10000"/>
                <a:gd name="connsiteY316" fmla="*/ 2532 h 10000"/>
                <a:gd name="connsiteX317" fmla="*/ 2849 w 10000"/>
                <a:gd name="connsiteY317" fmla="*/ 2508 h 10000"/>
                <a:gd name="connsiteX318" fmla="*/ 2813 w 10000"/>
                <a:gd name="connsiteY318" fmla="*/ 2482 h 10000"/>
                <a:gd name="connsiteX319" fmla="*/ 2777 w 10000"/>
                <a:gd name="connsiteY319" fmla="*/ 2457 h 10000"/>
                <a:gd name="connsiteX320" fmla="*/ 2743 w 10000"/>
                <a:gd name="connsiteY320" fmla="*/ 2431 h 10000"/>
                <a:gd name="connsiteX321" fmla="*/ 2707 w 10000"/>
                <a:gd name="connsiteY321" fmla="*/ 2405 h 10000"/>
                <a:gd name="connsiteX322" fmla="*/ 2674 w 10000"/>
                <a:gd name="connsiteY322" fmla="*/ 2378 h 10000"/>
                <a:gd name="connsiteX323" fmla="*/ 2644 w 10000"/>
                <a:gd name="connsiteY323" fmla="*/ 2351 h 10000"/>
                <a:gd name="connsiteX324" fmla="*/ 2614 w 10000"/>
                <a:gd name="connsiteY324" fmla="*/ 2323 h 10000"/>
                <a:gd name="connsiteX325" fmla="*/ 2585 w 10000"/>
                <a:gd name="connsiteY325" fmla="*/ 2296 h 10000"/>
                <a:gd name="connsiteX326" fmla="*/ 2557 w 10000"/>
                <a:gd name="connsiteY326" fmla="*/ 2269 h 10000"/>
                <a:gd name="connsiteX327" fmla="*/ 2529 w 10000"/>
                <a:gd name="connsiteY327" fmla="*/ 2242 h 10000"/>
                <a:gd name="connsiteX328" fmla="*/ 2503 w 10000"/>
                <a:gd name="connsiteY328" fmla="*/ 2213 h 10000"/>
                <a:gd name="connsiteX329" fmla="*/ 2479 w 10000"/>
                <a:gd name="connsiteY329" fmla="*/ 2184 h 10000"/>
                <a:gd name="connsiteX330" fmla="*/ 2456 w 10000"/>
                <a:gd name="connsiteY330" fmla="*/ 2155 h 10000"/>
                <a:gd name="connsiteX331" fmla="*/ 2435 w 10000"/>
                <a:gd name="connsiteY331" fmla="*/ 2127 h 10000"/>
                <a:gd name="connsiteX332" fmla="*/ 2412 w 10000"/>
                <a:gd name="connsiteY332" fmla="*/ 2100 h 10000"/>
                <a:gd name="connsiteX333" fmla="*/ 2392 w 10000"/>
                <a:gd name="connsiteY333" fmla="*/ 2071 h 10000"/>
                <a:gd name="connsiteX334" fmla="*/ 2373 w 10000"/>
                <a:gd name="connsiteY334" fmla="*/ 2041 h 10000"/>
                <a:gd name="connsiteX335" fmla="*/ 2356 w 10000"/>
                <a:gd name="connsiteY335" fmla="*/ 2012 h 10000"/>
                <a:gd name="connsiteX336" fmla="*/ 2339 w 10000"/>
                <a:gd name="connsiteY336" fmla="*/ 1982 h 10000"/>
                <a:gd name="connsiteX337" fmla="*/ 2324 w 10000"/>
                <a:gd name="connsiteY337" fmla="*/ 1951 h 10000"/>
                <a:gd name="connsiteX338" fmla="*/ 2309 w 10000"/>
                <a:gd name="connsiteY338" fmla="*/ 1921 h 10000"/>
                <a:gd name="connsiteX339" fmla="*/ 2296 w 10000"/>
                <a:gd name="connsiteY339" fmla="*/ 1891 h 10000"/>
                <a:gd name="connsiteX340" fmla="*/ 2283 w 10000"/>
                <a:gd name="connsiteY340" fmla="*/ 1861 h 10000"/>
                <a:gd name="connsiteX341" fmla="*/ 2273 w 10000"/>
                <a:gd name="connsiteY341" fmla="*/ 1830 h 10000"/>
                <a:gd name="connsiteX342" fmla="*/ 2265 w 10000"/>
                <a:gd name="connsiteY342" fmla="*/ 1797 h 10000"/>
                <a:gd name="connsiteX343" fmla="*/ 2255 w 10000"/>
                <a:gd name="connsiteY343" fmla="*/ 1767 h 10000"/>
                <a:gd name="connsiteX344" fmla="*/ 2247 w 10000"/>
                <a:gd name="connsiteY344" fmla="*/ 1735 h 10000"/>
                <a:gd name="connsiteX345" fmla="*/ 2242 w 10000"/>
                <a:gd name="connsiteY345" fmla="*/ 1703 h 10000"/>
                <a:gd name="connsiteX346" fmla="*/ 2237 w 10000"/>
                <a:gd name="connsiteY346" fmla="*/ 1671 h 10000"/>
                <a:gd name="connsiteX347" fmla="*/ 2231 w 10000"/>
                <a:gd name="connsiteY347" fmla="*/ 1640 h 10000"/>
                <a:gd name="connsiteX348" fmla="*/ 2229 w 10000"/>
                <a:gd name="connsiteY348" fmla="*/ 1606 h 10000"/>
                <a:gd name="connsiteX349" fmla="*/ 2228 w 10000"/>
                <a:gd name="connsiteY349" fmla="*/ 1575 h 10000"/>
                <a:gd name="connsiteX350" fmla="*/ 2226 w 10000"/>
                <a:gd name="connsiteY350" fmla="*/ 1540 h 10000"/>
                <a:gd name="connsiteX351" fmla="*/ 2228 w 10000"/>
                <a:gd name="connsiteY351" fmla="*/ 1502 h 10000"/>
                <a:gd name="connsiteX352" fmla="*/ 2229 w 10000"/>
                <a:gd name="connsiteY352" fmla="*/ 1461 h 10000"/>
                <a:gd name="connsiteX353" fmla="*/ 2234 w 10000"/>
                <a:gd name="connsiteY353" fmla="*/ 1423 h 10000"/>
                <a:gd name="connsiteX354" fmla="*/ 2241 w 10000"/>
                <a:gd name="connsiteY354" fmla="*/ 1386 h 10000"/>
                <a:gd name="connsiteX355" fmla="*/ 2247 w 10000"/>
                <a:gd name="connsiteY355" fmla="*/ 1346 h 10000"/>
                <a:gd name="connsiteX356" fmla="*/ 2255 w 10000"/>
                <a:gd name="connsiteY356" fmla="*/ 1308 h 10000"/>
                <a:gd name="connsiteX357" fmla="*/ 2267 w 10000"/>
                <a:gd name="connsiteY357" fmla="*/ 1271 h 10000"/>
                <a:gd name="connsiteX358" fmla="*/ 2278 w 10000"/>
                <a:gd name="connsiteY358" fmla="*/ 1234 h 10000"/>
                <a:gd name="connsiteX359" fmla="*/ 2291 w 10000"/>
                <a:gd name="connsiteY359" fmla="*/ 1198 h 10000"/>
                <a:gd name="connsiteX360" fmla="*/ 2308 w 10000"/>
                <a:gd name="connsiteY360" fmla="*/ 1162 h 10000"/>
                <a:gd name="connsiteX361" fmla="*/ 2326 w 10000"/>
                <a:gd name="connsiteY361" fmla="*/ 1125 h 10000"/>
                <a:gd name="connsiteX362" fmla="*/ 2343 w 10000"/>
                <a:gd name="connsiteY362" fmla="*/ 1089 h 10000"/>
                <a:gd name="connsiteX363" fmla="*/ 2363 w 10000"/>
                <a:gd name="connsiteY363" fmla="*/ 1054 h 10000"/>
                <a:gd name="connsiteX364" fmla="*/ 2386 w 10000"/>
                <a:gd name="connsiteY364" fmla="*/ 1020 h 10000"/>
                <a:gd name="connsiteX365" fmla="*/ 2409 w 10000"/>
                <a:gd name="connsiteY365" fmla="*/ 985 h 10000"/>
                <a:gd name="connsiteX366" fmla="*/ 2435 w 10000"/>
                <a:gd name="connsiteY366" fmla="*/ 951 h 10000"/>
                <a:gd name="connsiteX367" fmla="*/ 2459 w 10000"/>
                <a:gd name="connsiteY367" fmla="*/ 918 h 10000"/>
                <a:gd name="connsiteX368" fmla="*/ 2490 w 10000"/>
                <a:gd name="connsiteY368" fmla="*/ 885 h 10000"/>
                <a:gd name="connsiteX369" fmla="*/ 2520 w 10000"/>
                <a:gd name="connsiteY369" fmla="*/ 850 h 10000"/>
                <a:gd name="connsiteX370" fmla="*/ 2551 w 10000"/>
                <a:gd name="connsiteY370" fmla="*/ 818 h 10000"/>
                <a:gd name="connsiteX371" fmla="*/ 2585 w 10000"/>
                <a:gd name="connsiteY371" fmla="*/ 787 h 10000"/>
                <a:gd name="connsiteX372" fmla="*/ 2619 w 10000"/>
                <a:gd name="connsiteY372" fmla="*/ 755 h 10000"/>
                <a:gd name="connsiteX373" fmla="*/ 2655 w 10000"/>
                <a:gd name="connsiteY373" fmla="*/ 723 h 10000"/>
                <a:gd name="connsiteX374" fmla="*/ 2694 w 10000"/>
                <a:gd name="connsiteY374" fmla="*/ 691 h 10000"/>
                <a:gd name="connsiteX375" fmla="*/ 2733 w 10000"/>
                <a:gd name="connsiteY375" fmla="*/ 661 h 10000"/>
                <a:gd name="connsiteX376" fmla="*/ 2776 w 10000"/>
                <a:gd name="connsiteY376" fmla="*/ 631 h 10000"/>
                <a:gd name="connsiteX377" fmla="*/ 2818 w 10000"/>
                <a:gd name="connsiteY377" fmla="*/ 601 h 10000"/>
                <a:gd name="connsiteX378" fmla="*/ 2864 w 10000"/>
                <a:gd name="connsiteY378" fmla="*/ 570 h 10000"/>
                <a:gd name="connsiteX379" fmla="*/ 2908 w 10000"/>
                <a:gd name="connsiteY379" fmla="*/ 540 h 10000"/>
                <a:gd name="connsiteX380" fmla="*/ 2957 w 10000"/>
                <a:gd name="connsiteY380" fmla="*/ 511 h 10000"/>
                <a:gd name="connsiteX381" fmla="*/ 3007 w 10000"/>
                <a:gd name="connsiteY381" fmla="*/ 483 h 10000"/>
                <a:gd name="connsiteX382" fmla="*/ 3058 w 10000"/>
                <a:gd name="connsiteY382" fmla="*/ 454 h 10000"/>
                <a:gd name="connsiteX383" fmla="*/ 3110 w 10000"/>
                <a:gd name="connsiteY383" fmla="*/ 427 h 10000"/>
                <a:gd name="connsiteX384" fmla="*/ 3164 w 10000"/>
                <a:gd name="connsiteY384" fmla="*/ 399 h 10000"/>
                <a:gd name="connsiteX385" fmla="*/ 3214 w 10000"/>
                <a:gd name="connsiteY385" fmla="*/ 374 h 10000"/>
                <a:gd name="connsiteX386" fmla="*/ 3270 w 10000"/>
                <a:gd name="connsiteY386" fmla="*/ 348 h 10000"/>
                <a:gd name="connsiteX387" fmla="*/ 3324 w 10000"/>
                <a:gd name="connsiteY387" fmla="*/ 322 h 10000"/>
                <a:gd name="connsiteX388" fmla="*/ 3379 w 10000"/>
                <a:gd name="connsiteY388" fmla="*/ 300 h 10000"/>
                <a:gd name="connsiteX389" fmla="*/ 3434 w 10000"/>
                <a:gd name="connsiteY389" fmla="*/ 277 h 10000"/>
                <a:gd name="connsiteX390" fmla="*/ 3492 w 10000"/>
                <a:gd name="connsiteY390" fmla="*/ 256 h 10000"/>
                <a:gd name="connsiteX391" fmla="*/ 3549 w 10000"/>
                <a:gd name="connsiteY391" fmla="*/ 234 h 10000"/>
                <a:gd name="connsiteX392" fmla="*/ 3606 w 10000"/>
                <a:gd name="connsiteY392" fmla="*/ 213 h 10000"/>
                <a:gd name="connsiteX393" fmla="*/ 3664 w 10000"/>
                <a:gd name="connsiteY393" fmla="*/ 195 h 10000"/>
                <a:gd name="connsiteX394" fmla="*/ 3725 w 10000"/>
                <a:gd name="connsiteY394" fmla="*/ 177 h 10000"/>
                <a:gd name="connsiteX395" fmla="*/ 3783 w 10000"/>
                <a:gd name="connsiteY395" fmla="*/ 159 h 10000"/>
                <a:gd name="connsiteX396" fmla="*/ 3844 w 10000"/>
                <a:gd name="connsiteY396" fmla="*/ 142 h 10000"/>
                <a:gd name="connsiteX397" fmla="*/ 3906 w 10000"/>
                <a:gd name="connsiteY397" fmla="*/ 127 h 10000"/>
                <a:gd name="connsiteX398" fmla="*/ 3966 w 10000"/>
                <a:gd name="connsiteY398" fmla="*/ 113 h 10000"/>
                <a:gd name="connsiteX399" fmla="*/ 4028 w 10000"/>
                <a:gd name="connsiteY399" fmla="*/ 98 h 10000"/>
                <a:gd name="connsiteX400" fmla="*/ 4093 w 10000"/>
                <a:gd name="connsiteY400" fmla="*/ 88 h 10000"/>
                <a:gd name="connsiteX401" fmla="*/ 4157 w 10000"/>
                <a:gd name="connsiteY401" fmla="*/ 74 h 10000"/>
                <a:gd name="connsiteX402" fmla="*/ 4220 w 10000"/>
                <a:gd name="connsiteY402" fmla="*/ 64 h 10000"/>
                <a:gd name="connsiteX403" fmla="*/ 4286 w 10000"/>
                <a:gd name="connsiteY403" fmla="*/ 53 h 10000"/>
                <a:gd name="connsiteX404" fmla="*/ 4351 w 10000"/>
                <a:gd name="connsiteY404" fmla="*/ 44 h 10000"/>
                <a:gd name="connsiteX405" fmla="*/ 4418 w 10000"/>
                <a:gd name="connsiteY405" fmla="*/ 36 h 10000"/>
                <a:gd name="connsiteX406" fmla="*/ 4485 w 10000"/>
                <a:gd name="connsiteY406" fmla="*/ 29 h 10000"/>
                <a:gd name="connsiteX407" fmla="*/ 4552 w 10000"/>
                <a:gd name="connsiteY407" fmla="*/ 21 h 10000"/>
                <a:gd name="connsiteX408" fmla="*/ 4620 w 10000"/>
                <a:gd name="connsiteY408" fmla="*/ 17 h 10000"/>
                <a:gd name="connsiteX409" fmla="*/ 4690 w 10000"/>
                <a:gd name="connsiteY409" fmla="*/ 12 h 10000"/>
                <a:gd name="connsiteX410" fmla="*/ 4759 w 10000"/>
                <a:gd name="connsiteY410" fmla="*/ 6 h 10000"/>
                <a:gd name="connsiteX411" fmla="*/ 4830 w 10000"/>
                <a:gd name="connsiteY411" fmla="*/ 3 h 10000"/>
                <a:gd name="connsiteX412" fmla="*/ 4901 w 10000"/>
                <a:gd name="connsiteY412" fmla="*/ 2 h 10000"/>
                <a:gd name="connsiteX413" fmla="*/ 4972 w 10000"/>
                <a:gd name="connsiteY413" fmla="*/ 2 h 10000"/>
                <a:gd name="connsiteX414" fmla="*/ 5046 w 10000"/>
                <a:gd name="connsiteY414" fmla="*/ 0 h 10000"/>
                <a:gd name="connsiteX415" fmla="*/ 5117 w 10000"/>
                <a:gd name="connsiteY415" fmla="*/ 2 h 10000"/>
                <a:gd name="connsiteX416" fmla="*/ 5191 w 10000"/>
                <a:gd name="connsiteY416" fmla="*/ 2 h 10000"/>
                <a:gd name="connsiteX417" fmla="*/ 5261 w 10000"/>
                <a:gd name="connsiteY417" fmla="*/ 3 h 10000"/>
                <a:gd name="connsiteX418" fmla="*/ 5333 w 10000"/>
                <a:gd name="connsiteY418" fmla="*/ 6 h 10000"/>
                <a:gd name="connsiteX419" fmla="*/ 5401 w 10000"/>
                <a:gd name="connsiteY419" fmla="*/ 12 h 10000"/>
                <a:gd name="connsiteX420" fmla="*/ 5473 w 10000"/>
                <a:gd name="connsiteY420" fmla="*/ 17 h 10000"/>
                <a:gd name="connsiteX421" fmla="*/ 5540 w 10000"/>
                <a:gd name="connsiteY421" fmla="*/ 21 h 10000"/>
                <a:gd name="connsiteX422" fmla="*/ 5610 w 10000"/>
                <a:gd name="connsiteY422" fmla="*/ 29 h 10000"/>
                <a:gd name="connsiteX423" fmla="*/ 5677 w 10000"/>
                <a:gd name="connsiteY423" fmla="*/ 36 h 10000"/>
                <a:gd name="connsiteX424" fmla="*/ 5742 w 10000"/>
                <a:gd name="connsiteY424" fmla="*/ 44 h 10000"/>
                <a:gd name="connsiteX425" fmla="*/ 5811 w 10000"/>
                <a:gd name="connsiteY425" fmla="*/ 53 h 10000"/>
                <a:gd name="connsiteX426" fmla="*/ 5874 w 10000"/>
                <a:gd name="connsiteY426" fmla="*/ 64 h 10000"/>
                <a:gd name="connsiteX427" fmla="*/ 5941 w 10000"/>
                <a:gd name="connsiteY427" fmla="*/ 74 h 10000"/>
                <a:gd name="connsiteX428" fmla="*/ 6005 w 10000"/>
                <a:gd name="connsiteY428" fmla="*/ 88 h 10000"/>
                <a:gd name="connsiteX429" fmla="*/ 6068 w 10000"/>
                <a:gd name="connsiteY429" fmla="*/ 98 h 10000"/>
                <a:gd name="connsiteX430" fmla="*/ 6130 w 10000"/>
                <a:gd name="connsiteY430" fmla="*/ 113 h 10000"/>
                <a:gd name="connsiteX431" fmla="*/ 6194 w 10000"/>
                <a:gd name="connsiteY431" fmla="*/ 127 h 10000"/>
                <a:gd name="connsiteX432" fmla="*/ 6254 w 10000"/>
                <a:gd name="connsiteY432" fmla="*/ 142 h 10000"/>
                <a:gd name="connsiteX433" fmla="*/ 6316 w 10000"/>
                <a:gd name="connsiteY433" fmla="*/ 159 h 10000"/>
                <a:gd name="connsiteX434" fmla="*/ 6375 w 10000"/>
                <a:gd name="connsiteY434" fmla="*/ 177 h 10000"/>
                <a:gd name="connsiteX435" fmla="*/ 6435 w 10000"/>
                <a:gd name="connsiteY435" fmla="*/ 195 h 10000"/>
                <a:gd name="connsiteX436" fmla="*/ 6494 w 10000"/>
                <a:gd name="connsiteY436" fmla="*/ 213 h 10000"/>
                <a:gd name="connsiteX437" fmla="*/ 6551 w 10000"/>
                <a:gd name="connsiteY437" fmla="*/ 234 h 10000"/>
                <a:gd name="connsiteX438" fmla="*/ 6610 w 10000"/>
                <a:gd name="connsiteY438" fmla="*/ 256 h 10000"/>
                <a:gd name="connsiteX439" fmla="*/ 6667 w 10000"/>
                <a:gd name="connsiteY439" fmla="*/ 277 h 10000"/>
                <a:gd name="connsiteX440" fmla="*/ 6722 w 10000"/>
                <a:gd name="connsiteY440" fmla="*/ 300 h 10000"/>
                <a:gd name="connsiteX441" fmla="*/ 6778 w 10000"/>
                <a:gd name="connsiteY441" fmla="*/ 322 h 10000"/>
                <a:gd name="connsiteX442" fmla="*/ 6833 w 10000"/>
                <a:gd name="connsiteY442" fmla="*/ 348 h 10000"/>
                <a:gd name="connsiteX443" fmla="*/ 6887 w 10000"/>
                <a:gd name="connsiteY443" fmla="*/ 374 h 10000"/>
                <a:gd name="connsiteX444" fmla="*/ 6941 w 10000"/>
                <a:gd name="connsiteY444" fmla="*/ 399 h 10000"/>
                <a:gd name="connsiteX445" fmla="*/ 6994 w 10000"/>
                <a:gd name="connsiteY445" fmla="*/ 427 h 10000"/>
                <a:gd name="connsiteX446" fmla="*/ 7047 w 10000"/>
                <a:gd name="connsiteY446" fmla="*/ 454 h 10000"/>
                <a:gd name="connsiteX447" fmla="*/ 7099 w 10000"/>
                <a:gd name="connsiteY447" fmla="*/ 483 h 10000"/>
                <a:gd name="connsiteX448" fmla="*/ 7148 w 10000"/>
                <a:gd name="connsiteY448" fmla="*/ 511 h 10000"/>
                <a:gd name="connsiteX449" fmla="*/ 7195 w 10000"/>
                <a:gd name="connsiteY449" fmla="*/ 540 h 10000"/>
                <a:gd name="connsiteX450" fmla="*/ 7241 w 10000"/>
                <a:gd name="connsiteY450" fmla="*/ 570 h 10000"/>
                <a:gd name="connsiteX451" fmla="*/ 7285 w 10000"/>
                <a:gd name="connsiteY451" fmla="*/ 601 h 10000"/>
                <a:gd name="connsiteX452" fmla="*/ 7327 w 10000"/>
                <a:gd name="connsiteY452" fmla="*/ 631 h 10000"/>
                <a:gd name="connsiteX453" fmla="*/ 7368 w 10000"/>
                <a:gd name="connsiteY453" fmla="*/ 661 h 10000"/>
                <a:gd name="connsiteX454" fmla="*/ 7409 w 10000"/>
                <a:gd name="connsiteY454" fmla="*/ 691 h 10000"/>
                <a:gd name="connsiteX455" fmla="*/ 7446 w 10000"/>
                <a:gd name="connsiteY455" fmla="*/ 723 h 10000"/>
                <a:gd name="connsiteX456" fmla="*/ 7482 w 10000"/>
                <a:gd name="connsiteY456" fmla="*/ 755 h 10000"/>
                <a:gd name="connsiteX457" fmla="*/ 7518 w 10000"/>
                <a:gd name="connsiteY457" fmla="*/ 787 h 10000"/>
                <a:gd name="connsiteX458" fmla="*/ 7551 w 10000"/>
                <a:gd name="connsiteY458" fmla="*/ 818 h 10000"/>
                <a:gd name="connsiteX459" fmla="*/ 7582 w 10000"/>
                <a:gd name="connsiteY459" fmla="*/ 850 h 10000"/>
                <a:gd name="connsiteX460" fmla="*/ 7611 w 10000"/>
                <a:gd name="connsiteY460" fmla="*/ 885 h 10000"/>
                <a:gd name="connsiteX461" fmla="*/ 7640 w 10000"/>
                <a:gd name="connsiteY461" fmla="*/ 918 h 10000"/>
                <a:gd name="connsiteX462" fmla="*/ 7666 w 10000"/>
                <a:gd name="connsiteY462" fmla="*/ 951 h 10000"/>
                <a:gd name="connsiteX463" fmla="*/ 7691 w 10000"/>
                <a:gd name="connsiteY463" fmla="*/ 985 h 10000"/>
                <a:gd name="connsiteX464" fmla="*/ 7715 w 10000"/>
                <a:gd name="connsiteY464" fmla="*/ 1020 h 10000"/>
                <a:gd name="connsiteX465" fmla="*/ 7738 w 10000"/>
                <a:gd name="connsiteY465" fmla="*/ 1054 h 10000"/>
                <a:gd name="connsiteX466" fmla="*/ 7756 w 10000"/>
                <a:gd name="connsiteY466" fmla="*/ 1089 h 10000"/>
                <a:gd name="connsiteX467" fmla="*/ 7776 w 10000"/>
                <a:gd name="connsiteY467" fmla="*/ 1125 h 10000"/>
                <a:gd name="connsiteX468" fmla="*/ 7794 w 10000"/>
                <a:gd name="connsiteY468" fmla="*/ 1162 h 10000"/>
                <a:gd name="connsiteX469" fmla="*/ 7808 w 10000"/>
                <a:gd name="connsiteY469" fmla="*/ 1198 h 10000"/>
                <a:gd name="connsiteX470" fmla="*/ 7823 w 10000"/>
                <a:gd name="connsiteY470" fmla="*/ 1234 h 10000"/>
                <a:gd name="connsiteX471" fmla="*/ 7833 w 10000"/>
                <a:gd name="connsiteY471" fmla="*/ 1271 h 10000"/>
                <a:gd name="connsiteX472" fmla="*/ 7844 w 10000"/>
                <a:gd name="connsiteY472" fmla="*/ 1308 h 10000"/>
                <a:gd name="connsiteX473" fmla="*/ 7854 w 10000"/>
                <a:gd name="connsiteY473" fmla="*/ 1346 h 10000"/>
                <a:gd name="connsiteX474" fmla="*/ 7860 w 10000"/>
                <a:gd name="connsiteY474" fmla="*/ 1386 h 10000"/>
                <a:gd name="connsiteX475" fmla="*/ 7865 w 10000"/>
                <a:gd name="connsiteY475" fmla="*/ 1423 h 10000"/>
                <a:gd name="connsiteX476" fmla="*/ 7869 w 10000"/>
                <a:gd name="connsiteY476" fmla="*/ 1461 h 10000"/>
                <a:gd name="connsiteX477" fmla="*/ 7872 w 10000"/>
                <a:gd name="connsiteY477" fmla="*/ 1502 h 10000"/>
                <a:gd name="connsiteX478" fmla="*/ 7872 w 10000"/>
                <a:gd name="connsiteY478" fmla="*/ 1540 h 10000"/>
                <a:gd name="connsiteX479" fmla="*/ 7872 w 10000"/>
                <a:gd name="connsiteY479" fmla="*/ 1575 h 10000"/>
                <a:gd name="connsiteX480" fmla="*/ 7870 w 10000"/>
                <a:gd name="connsiteY480" fmla="*/ 1609 h 10000"/>
                <a:gd name="connsiteX481" fmla="*/ 7867 w 10000"/>
                <a:gd name="connsiteY481" fmla="*/ 1641 h 10000"/>
                <a:gd name="connsiteX482" fmla="*/ 7864 w 10000"/>
                <a:gd name="connsiteY482" fmla="*/ 1674 h 10000"/>
                <a:gd name="connsiteX483" fmla="*/ 7857 w 10000"/>
                <a:gd name="connsiteY483" fmla="*/ 1708 h 10000"/>
                <a:gd name="connsiteX484" fmla="*/ 7851 w 10000"/>
                <a:gd name="connsiteY484" fmla="*/ 1741 h 10000"/>
                <a:gd name="connsiteX485" fmla="*/ 7841 w 10000"/>
                <a:gd name="connsiteY485" fmla="*/ 1773 h 10000"/>
                <a:gd name="connsiteX486" fmla="*/ 7833 w 10000"/>
                <a:gd name="connsiteY486" fmla="*/ 1806 h 10000"/>
                <a:gd name="connsiteX487" fmla="*/ 7823 w 10000"/>
                <a:gd name="connsiteY487" fmla="*/ 1836 h 10000"/>
                <a:gd name="connsiteX488" fmla="*/ 7810 w 10000"/>
                <a:gd name="connsiteY488" fmla="*/ 1870 h 10000"/>
                <a:gd name="connsiteX489" fmla="*/ 7797 w 10000"/>
                <a:gd name="connsiteY489" fmla="*/ 1901 h 10000"/>
                <a:gd name="connsiteX490" fmla="*/ 7782 w 10000"/>
                <a:gd name="connsiteY490" fmla="*/ 1932 h 10000"/>
                <a:gd name="connsiteX491" fmla="*/ 7767 w 10000"/>
                <a:gd name="connsiteY491" fmla="*/ 1963 h 10000"/>
                <a:gd name="connsiteX492" fmla="*/ 7750 w 10000"/>
                <a:gd name="connsiteY492" fmla="*/ 1995 h 10000"/>
                <a:gd name="connsiteX493" fmla="*/ 7730 w 10000"/>
                <a:gd name="connsiteY493" fmla="*/ 2025 h 10000"/>
                <a:gd name="connsiteX494" fmla="*/ 7712 w 10000"/>
                <a:gd name="connsiteY494" fmla="*/ 2056 h 10000"/>
                <a:gd name="connsiteX495" fmla="*/ 7691 w 10000"/>
                <a:gd name="connsiteY495" fmla="*/ 2086 h 10000"/>
                <a:gd name="connsiteX496" fmla="*/ 7668 w 10000"/>
                <a:gd name="connsiteY496" fmla="*/ 2116 h 10000"/>
                <a:gd name="connsiteX497" fmla="*/ 7645 w 10000"/>
                <a:gd name="connsiteY497" fmla="*/ 2146 h 10000"/>
                <a:gd name="connsiteX498" fmla="*/ 7621 w 10000"/>
                <a:gd name="connsiteY498" fmla="*/ 2177 h 10000"/>
                <a:gd name="connsiteX499" fmla="*/ 7595 w 10000"/>
                <a:gd name="connsiteY499" fmla="*/ 2205 h 10000"/>
                <a:gd name="connsiteX500" fmla="*/ 7568 w 10000"/>
                <a:gd name="connsiteY500" fmla="*/ 2234 h 10000"/>
                <a:gd name="connsiteX501" fmla="*/ 7541 w 10000"/>
                <a:gd name="connsiteY501" fmla="*/ 2263 h 10000"/>
                <a:gd name="connsiteX502" fmla="*/ 7510 w 10000"/>
                <a:gd name="connsiteY502" fmla="*/ 2292 h 10000"/>
                <a:gd name="connsiteX503" fmla="*/ 7479 w 10000"/>
                <a:gd name="connsiteY503" fmla="*/ 2322 h 10000"/>
                <a:gd name="connsiteX504" fmla="*/ 7446 w 10000"/>
                <a:gd name="connsiteY504" fmla="*/ 2351 h 10000"/>
                <a:gd name="connsiteX505" fmla="*/ 7414 w 10000"/>
                <a:gd name="connsiteY505" fmla="*/ 2378 h 10000"/>
                <a:gd name="connsiteX506" fmla="*/ 7379 w 10000"/>
                <a:gd name="connsiteY506" fmla="*/ 2407 h 10000"/>
                <a:gd name="connsiteX507" fmla="*/ 7342 w 10000"/>
                <a:gd name="connsiteY507" fmla="*/ 2434 h 10000"/>
                <a:gd name="connsiteX508" fmla="*/ 7306 w 10000"/>
                <a:gd name="connsiteY508" fmla="*/ 2461 h 10000"/>
                <a:gd name="connsiteX509" fmla="*/ 7267 w 10000"/>
                <a:gd name="connsiteY509" fmla="*/ 2488 h 10000"/>
                <a:gd name="connsiteX510" fmla="*/ 7226 w 10000"/>
                <a:gd name="connsiteY510" fmla="*/ 2516 h 10000"/>
                <a:gd name="connsiteX511" fmla="*/ 7187 w 10000"/>
                <a:gd name="connsiteY511" fmla="*/ 2541 h 10000"/>
                <a:gd name="connsiteX512" fmla="*/ 7144 w 10000"/>
                <a:gd name="connsiteY512" fmla="*/ 2568 h 10000"/>
                <a:gd name="connsiteX513" fmla="*/ 7104 w 10000"/>
                <a:gd name="connsiteY513" fmla="*/ 2593 h 10000"/>
                <a:gd name="connsiteX514" fmla="*/ 7060 w 10000"/>
                <a:gd name="connsiteY514" fmla="*/ 2617 h 10000"/>
                <a:gd name="connsiteX515" fmla="*/ 7017 w 10000"/>
                <a:gd name="connsiteY515" fmla="*/ 2641 h 10000"/>
                <a:gd name="connsiteX516" fmla="*/ 6973 w 10000"/>
                <a:gd name="connsiteY516" fmla="*/ 2664 h 10000"/>
                <a:gd name="connsiteX517" fmla="*/ 6929 w 10000"/>
                <a:gd name="connsiteY517" fmla="*/ 2688 h 10000"/>
                <a:gd name="connsiteX518" fmla="*/ 6882 w 10000"/>
                <a:gd name="connsiteY518" fmla="*/ 2709 h 10000"/>
                <a:gd name="connsiteX519" fmla="*/ 6836 w 10000"/>
                <a:gd name="connsiteY519" fmla="*/ 2732 h 10000"/>
                <a:gd name="connsiteX520" fmla="*/ 6791 w 10000"/>
                <a:gd name="connsiteY520" fmla="*/ 2751 h 10000"/>
                <a:gd name="connsiteX521" fmla="*/ 6742 w 10000"/>
                <a:gd name="connsiteY521" fmla="*/ 2773 h 10000"/>
                <a:gd name="connsiteX522" fmla="*/ 6694 w 10000"/>
                <a:gd name="connsiteY522" fmla="*/ 2792 h 10000"/>
                <a:gd name="connsiteX523" fmla="*/ 6645 w 10000"/>
                <a:gd name="connsiteY523" fmla="*/ 2810 h 10000"/>
                <a:gd name="connsiteX524" fmla="*/ 6597 w 10000"/>
                <a:gd name="connsiteY524" fmla="*/ 2829 h 10000"/>
                <a:gd name="connsiteX525" fmla="*/ 6546 w 10000"/>
                <a:gd name="connsiteY525" fmla="*/ 2847 h 10000"/>
                <a:gd name="connsiteX526" fmla="*/ 6494 w 10000"/>
                <a:gd name="connsiteY526" fmla="*/ 2863 h 10000"/>
                <a:gd name="connsiteX527" fmla="*/ 6442 w 10000"/>
                <a:gd name="connsiteY527" fmla="*/ 2880 h 10000"/>
                <a:gd name="connsiteX528" fmla="*/ 6391 w 10000"/>
                <a:gd name="connsiteY528" fmla="*/ 2897 h 10000"/>
                <a:gd name="connsiteX529" fmla="*/ 6339 w 10000"/>
                <a:gd name="connsiteY529" fmla="*/ 2912 h 10000"/>
                <a:gd name="connsiteX530" fmla="*/ 6285 w 10000"/>
                <a:gd name="connsiteY530" fmla="*/ 2927 h 10000"/>
                <a:gd name="connsiteX531" fmla="*/ 6230 w 10000"/>
                <a:gd name="connsiteY531" fmla="*/ 2941 h 10000"/>
                <a:gd name="connsiteX532" fmla="*/ 6174 w 10000"/>
                <a:gd name="connsiteY532" fmla="*/ 2954 h 10000"/>
                <a:gd name="connsiteX533" fmla="*/ 6119 w 10000"/>
                <a:gd name="connsiteY533" fmla="*/ 2968 h 10000"/>
                <a:gd name="connsiteX534" fmla="*/ 6063 w 10000"/>
                <a:gd name="connsiteY534" fmla="*/ 2978 h 10000"/>
                <a:gd name="connsiteX535" fmla="*/ 6006 w 10000"/>
                <a:gd name="connsiteY535" fmla="*/ 2992 h 10000"/>
                <a:gd name="connsiteX536" fmla="*/ 5947 w 10000"/>
                <a:gd name="connsiteY536" fmla="*/ 3003 h 10000"/>
                <a:gd name="connsiteX537" fmla="*/ 5889 w 10000"/>
                <a:gd name="connsiteY537" fmla="*/ 3012 h 10000"/>
                <a:gd name="connsiteX538" fmla="*/ 5830 w 10000"/>
                <a:gd name="connsiteY538" fmla="*/ 3022 h 10000"/>
                <a:gd name="connsiteX539" fmla="*/ 5770 w 10000"/>
                <a:gd name="connsiteY539" fmla="*/ 3031 h 10000"/>
                <a:gd name="connsiteX540" fmla="*/ 5708 w 10000"/>
                <a:gd name="connsiteY540" fmla="*/ 3039 h 10000"/>
                <a:gd name="connsiteX541" fmla="*/ 5647 w 10000"/>
                <a:gd name="connsiteY541" fmla="*/ 3048 h 10000"/>
                <a:gd name="connsiteX542" fmla="*/ 5585 w 10000"/>
                <a:gd name="connsiteY542" fmla="*/ 3054 h 10000"/>
                <a:gd name="connsiteX543" fmla="*/ 5607 w 10000"/>
                <a:gd name="connsiteY543" fmla="*/ 3068 h 10000"/>
                <a:gd name="connsiteX544" fmla="*/ 5625 w 10000"/>
                <a:gd name="connsiteY544" fmla="*/ 3078 h 10000"/>
                <a:gd name="connsiteX545" fmla="*/ 5641 w 10000"/>
                <a:gd name="connsiteY545" fmla="*/ 3089 h 10000"/>
                <a:gd name="connsiteX546" fmla="*/ 5652 w 10000"/>
                <a:gd name="connsiteY546" fmla="*/ 3099 h 10000"/>
                <a:gd name="connsiteX547" fmla="*/ 5664 w 10000"/>
                <a:gd name="connsiteY547" fmla="*/ 3110 h 10000"/>
                <a:gd name="connsiteX548" fmla="*/ 5670 w 10000"/>
                <a:gd name="connsiteY548" fmla="*/ 3119 h 10000"/>
                <a:gd name="connsiteX549" fmla="*/ 5674 w 10000"/>
                <a:gd name="connsiteY549" fmla="*/ 3128 h 10000"/>
                <a:gd name="connsiteX550" fmla="*/ 5675 w 10000"/>
                <a:gd name="connsiteY550" fmla="*/ 3137 h 10000"/>
                <a:gd name="connsiteX0" fmla="*/ 5675 w 10000"/>
                <a:gd name="connsiteY0" fmla="*/ 3137 h 10000"/>
                <a:gd name="connsiteX1" fmla="*/ 6937 w 10000"/>
                <a:gd name="connsiteY1" fmla="*/ 3137 h 10000"/>
                <a:gd name="connsiteX2" fmla="*/ 7009 w 10000"/>
                <a:gd name="connsiteY2" fmla="*/ 3137 h 10000"/>
                <a:gd name="connsiteX3" fmla="*/ 7081 w 10000"/>
                <a:gd name="connsiteY3" fmla="*/ 3139 h 10000"/>
                <a:gd name="connsiteX4" fmla="*/ 7153 w 10000"/>
                <a:gd name="connsiteY4" fmla="*/ 3142 h 10000"/>
                <a:gd name="connsiteX5" fmla="*/ 7223 w 10000"/>
                <a:gd name="connsiteY5" fmla="*/ 3146 h 10000"/>
                <a:gd name="connsiteX6" fmla="*/ 7295 w 10000"/>
                <a:gd name="connsiteY6" fmla="*/ 3149 h 10000"/>
                <a:gd name="connsiteX7" fmla="*/ 7363 w 10000"/>
                <a:gd name="connsiteY7" fmla="*/ 3157 h 10000"/>
                <a:gd name="connsiteX8" fmla="*/ 7433 w 10000"/>
                <a:gd name="connsiteY8" fmla="*/ 3163 h 10000"/>
                <a:gd name="connsiteX9" fmla="*/ 7503 w 10000"/>
                <a:gd name="connsiteY9" fmla="*/ 3172 h 10000"/>
                <a:gd name="connsiteX10" fmla="*/ 7572 w 10000"/>
                <a:gd name="connsiteY10" fmla="*/ 3180 h 10000"/>
                <a:gd name="connsiteX11" fmla="*/ 7640 w 10000"/>
                <a:gd name="connsiteY11" fmla="*/ 3192 h 10000"/>
                <a:gd name="connsiteX12" fmla="*/ 7709 w 10000"/>
                <a:gd name="connsiteY12" fmla="*/ 3202 h 10000"/>
                <a:gd name="connsiteX13" fmla="*/ 7777 w 10000"/>
                <a:gd name="connsiteY13" fmla="*/ 3214 h 10000"/>
                <a:gd name="connsiteX14" fmla="*/ 7842 w 10000"/>
                <a:gd name="connsiteY14" fmla="*/ 3228 h 10000"/>
                <a:gd name="connsiteX15" fmla="*/ 7911 w 10000"/>
                <a:gd name="connsiteY15" fmla="*/ 3243 h 10000"/>
                <a:gd name="connsiteX16" fmla="*/ 7978 w 10000"/>
                <a:gd name="connsiteY16" fmla="*/ 3258 h 10000"/>
                <a:gd name="connsiteX17" fmla="*/ 8043 w 10000"/>
                <a:gd name="connsiteY17" fmla="*/ 3275 h 10000"/>
                <a:gd name="connsiteX18" fmla="*/ 8110 w 10000"/>
                <a:gd name="connsiteY18" fmla="*/ 3293 h 10000"/>
                <a:gd name="connsiteX19" fmla="*/ 8175 w 10000"/>
                <a:gd name="connsiteY19" fmla="*/ 3311 h 10000"/>
                <a:gd name="connsiteX20" fmla="*/ 8239 w 10000"/>
                <a:gd name="connsiteY20" fmla="*/ 3331 h 10000"/>
                <a:gd name="connsiteX21" fmla="*/ 8306 w 10000"/>
                <a:gd name="connsiteY21" fmla="*/ 3352 h 10000"/>
                <a:gd name="connsiteX22" fmla="*/ 8369 w 10000"/>
                <a:gd name="connsiteY22" fmla="*/ 3375 h 10000"/>
                <a:gd name="connsiteX23" fmla="*/ 8433 w 10000"/>
                <a:gd name="connsiteY23" fmla="*/ 3397 h 10000"/>
                <a:gd name="connsiteX24" fmla="*/ 8496 w 10000"/>
                <a:gd name="connsiteY24" fmla="*/ 3423 h 10000"/>
                <a:gd name="connsiteX25" fmla="*/ 8560 w 10000"/>
                <a:gd name="connsiteY25" fmla="*/ 3447 h 10000"/>
                <a:gd name="connsiteX26" fmla="*/ 8622 w 10000"/>
                <a:gd name="connsiteY26" fmla="*/ 3475 h 10000"/>
                <a:gd name="connsiteX27" fmla="*/ 8684 w 10000"/>
                <a:gd name="connsiteY27" fmla="*/ 3502 h 10000"/>
                <a:gd name="connsiteX28" fmla="*/ 8748 w 10000"/>
                <a:gd name="connsiteY28" fmla="*/ 3530 h 10000"/>
                <a:gd name="connsiteX29" fmla="*/ 8808 w 10000"/>
                <a:gd name="connsiteY29" fmla="*/ 3561 h 10000"/>
                <a:gd name="connsiteX30" fmla="*/ 8868 w 10000"/>
                <a:gd name="connsiteY30" fmla="*/ 3591 h 10000"/>
                <a:gd name="connsiteX31" fmla="*/ 8929 w 10000"/>
                <a:gd name="connsiteY31" fmla="*/ 3623 h 10000"/>
                <a:gd name="connsiteX32" fmla="*/ 8989 w 10000"/>
                <a:gd name="connsiteY32" fmla="*/ 3656 h 10000"/>
                <a:gd name="connsiteX33" fmla="*/ 9049 w 10000"/>
                <a:gd name="connsiteY33" fmla="*/ 3689 h 10000"/>
                <a:gd name="connsiteX34" fmla="*/ 9106 w 10000"/>
                <a:gd name="connsiteY34" fmla="*/ 3724 h 10000"/>
                <a:gd name="connsiteX35" fmla="*/ 9163 w 10000"/>
                <a:gd name="connsiteY35" fmla="*/ 3759 h 10000"/>
                <a:gd name="connsiteX36" fmla="*/ 9217 w 10000"/>
                <a:gd name="connsiteY36" fmla="*/ 3795 h 10000"/>
                <a:gd name="connsiteX37" fmla="*/ 9271 w 10000"/>
                <a:gd name="connsiteY37" fmla="*/ 3830 h 10000"/>
                <a:gd name="connsiteX38" fmla="*/ 9322 w 10000"/>
                <a:gd name="connsiteY38" fmla="*/ 3865 h 10000"/>
                <a:gd name="connsiteX39" fmla="*/ 9372 w 10000"/>
                <a:gd name="connsiteY39" fmla="*/ 3901 h 10000"/>
                <a:gd name="connsiteX40" fmla="*/ 9418 w 10000"/>
                <a:gd name="connsiteY40" fmla="*/ 3937 h 10000"/>
                <a:gd name="connsiteX41" fmla="*/ 9463 w 10000"/>
                <a:gd name="connsiteY41" fmla="*/ 3974 h 10000"/>
                <a:gd name="connsiteX42" fmla="*/ 9508 w 10000"/>
                <a:gd name="connsiteY42" fmla="*/ 4010 h 10000"/>
                <a:gd name="connsiteX43" fmla="*/ 9548 w 10000"/>
                <a:gd name="connsiteY43" fmla="*/ 4048 h 10000"/>
                <a:gd name="connsiteX44" fmla="*/ 9589 w 10000"/>
                <a:gd name="connsiteY44" fmla="*/ 4084 h 10000"/>
                <a:gd name="connsiteX45" fmla="*/ 9628 w 10000"/>
                <a:gd name="connsiteY45" fmla="*/ 4120 h 10000"/>
                <a:gd name="connsiteX46" fmla="*/ 9662 w 10000"/>
                <a:gd name="connsiteY46" fmla="*/ 4158 h 10000"/>
                <a:gd name="connsiteX47" fmla="*/ 9697 w 10000"/>
                <a:gd name="connsiteY47" fmla="*/ 4196 h 10000"/>
                <a:gd name="connsiteX48" fmla="*/ 9731 w 10000"/>
                <a:gd name="connsiteY48" fmla="*/ 4234 h 10000"/>
                <a:gd name="connsiteX49" fmla="*/ 9762 w 10000"/>
                <a:gd name="connsiteY49" fmla="*/ 4272 h 10000"/>
                <a:gd name="connsiteX50" fmla="*/ 9791 w 10000"/>
                <a:gd name="connsiteY50" fmla="*/ 4309 h 10000"/>
                <a:gd name="connsiteX51" fmla="*/ 9817 w 10000"/>
                <a:gd name="connsiteY51" fmla="*/ 4347 h 10000"/>
                <a:gd name="connsiteX52" fmla="*/ 9843 w 10000"/>
                <a:gd name="connsiteY52" fmla="*/ 4387 h 10000"/>
                <a:gd name="connsiteX53" fmla="*/ 9865 w 10000"/>
                <a:gd name="connsiteY53" fmla="*/ 4424 h 10000"/>
                <a:gd name="connsiteX54" fmla="*/ 9887 w 10000"/>
                <a:gd name="connsiteY54" fmla="*/ 4464 h 10000"/>
                <a:gd name="connsiteX55" fmla="*/ 9907 w 10000"/>
                <a:gd name="connsiteY55" fmla="*/ 4503 h 10000"/>
                <a:gd name="connsiteX56" fmla="*/ 9923 w 10000"/>
                <a:gd name="connsiteY56" fmla="*/ 4544 h 10000"/>
                <a:gd name="connsiteX57" fmla="*/ 9940 w 10000"/>
                <a:gd name="connsiteY57" fmla="*/ 4582 h 10000"/>
                <a:gd name="connsiteX58" fmla="*/ 9954 w 10000"/>
                <a:gd name="connsiteY58" fmla="*/ 4623 h 10000"/>
                <a:gd name="connsiteX59" fmla="*/ 9966 w 10000"/>
                <a:gd name="connsiteY59" fmla="*/ 4662 h 10000"/>
                <a:gd name="connsiteX60" fmla="*/ 9976 w 10000"/>
                <a:gd name="connsiteY60" fmla="*/ 4704 h 10000"/>
                <a:gd name="connsiteX61" fmla="*/ 9985 w 10000"/>
                <a:gd name="connsiteY61" fmla="*/ 4742 h 10000"/>
                <a:gd name="connsiteX62" fmla="*/ 9992 w 10000"/>
                <a:gd name="connsiteY62" fmla="*/ 4784 h 10000"/>
                <a:gd name="connsiteX63" fmla="*/ 9997 w 10000"/>
                <a:gd name="connsiteY63" fmla="*/ 4825 h 10000"/>
                <a:gd name="connsiteX64" fmla="*/ 9998 w 10000"/>
                <a:gd name="connsiteY64" fmla="*/ 4866 h 10000"/>
                <a:gd name="connsiteX65" fmla="*/ 10000 w 10000"/>
                <a:gd name="connsiteY65" fmla="*/ 4907 h 10000"/>
                <a:gd name="connsiteX66" fmla="*/ 10000 w 10000"/>
                <a:gd name="connsiteY66" fmla="*/ 8557 h 10000"/>
                <a:gd name="connsiteX67" fmla="*/ 10000 w 10000"/>
                <a:gd name="connsiteY67" fmla="*/ 8590 h 10000"/>
                <a:gd name="connsiteX68" fmla="*/ 9997 w 10000"/>
                <a:gd name="connsiteY68" fmla="*/ 8625 h 10000"/>
                <a:gd name="connsiteX69" fmla="*/ 9995 w 10000"/>
                <a:gd name="connsiteY69" fmla="*/ 8658 h 10000"/>
                <a:gd name="connsiteX70" fmla="*/ 9990 w 10000"/>
                <a:gd name="connsiteY70" fmla="*/ 8692 h 10000"/>
                <a:gd name="connsiteX71" fmla="*/ 9984 w 10000"/>
                <a:gd name="connsiteY71" fmla="*/ 8723 h 10000"/>
                <a:gd name="connsiteX72" fmla="*/ 9976 w 10000"/>
                <a:gd name="connsiteY72" fmla="*/ 8757 h 10000"/>
                <a:gd name="connsiteX73" fmla="*/ 9967 w 10000"/>
                <a:gd name="connsiteY73" fmla="*/ 8788 h 10000"/>
                <a:gd name="connsiteX74" fmla="*/ 9959 w 10000"/>
                <a:gd name="connsiteY74" fmla="*/ 8820 h 10000"/>
                <a:gd name="connsiteX75" fmla="*/ 9946 w 10000"/>
                <a:gd name="connsiteY75" fmla="*/ 8852 h 10000"/>
                <a:gd name="connsiteX76" fmla="*/ 9935 w 10000"/>
                <a:gd name="connsiteY76" fmla="*/ 8884 h 10000"/>
                <a:gd name="connsiteX77" fmla="*/ 9920 w 10000"/>
                <a:gd name="connsiteY77" fmla="*/ 8914 h 10000"/>
                <a:gd name="connsiteX78" fmla="*/ 9905 w 10000"/>
                <a:gd name="connsiteY78" fmla="*/ 8944 h 10000"/>
                <a:gd name="connsiteX79" fmla="*/ 9887 w 10000"/>
                <a:gd name="connsiteY79" fmla="*/ 8974 h 10000"/>
                <a:gd name="connsiteX80" fmla="*/ 9871 w 10000"/>
                <a:gd name="connsiteY80" fmla="*/ 9005 h 10000"/>
                <a:gd name="connsiteX81" fmla="*/ 9852 w 10000"/>
                <a:gd name="connsiteY81" fmla="*/ 9035 h 10000"/>
                <a:gd name="connsiteX82" fmla="*/ 9830 w 10000"/>
                <a:gd name="connsiteY82" fmla="*/ 9064 h 10000"/>
                <a:gd name="connsiteX83" fmla="*/ 9808 w 10000"/>
                <a:gd name="connsiteY83" fmla="*/ 9094 h 10000"/>
                <a:gd name="connsiteX84" fmla="*/ 9786 w 10000"/>
                <a:gd name="connsiteY84" fmla="*/ 9123 h 10000"/>
                <a:gd name="connsiteX85" fmla="*/ 9762 w 10000"/>
                <a:gd name="connsiteY85" fmla="*/ 9151 h 10000"/>
                <a:gd name="connsiteX86" fmla="*/ 9736 w 10000"/>
                <a:gd name="connsiteY86" fmla="*/ 9180 h 10000"/>
                <a:gd name="connsiteX87" fmla="*/ 9708 w 10000"/>
                <a:gd name="connsiteY87" fmla="*/ 9207 h 10000"/>
                <a:gd name="connsiteX88" fmla="*/ 9679 w 10000"/>
                <a:gd name="connsiteY88" fmla="*/ 9235 h 10000"/>
                <a:gd name="connsiteX89" fmla="*/ 9649 w 10000"/>
                <a:gd name="connsiteY89" fmla="*/ 9262 h 10000"/>
                <a:gd name="connsiteX90" fmla="*/ 9618 w 10000"/>
                <a:gd name="connsiteY90" fmla="*/ 9289 h 10000"/>
                <a:gd name="connsiteX91" fmla="*/ 9584 w 10000"/>
                <a:gd name="connsiteY91" fmla="*/ 9316 h 10000"/>
                <a:gd name="connsiteX92" fmla="*/ 9552 w 10000"/>
                <a:gd name="connsiteY92" fmla="*/ 9342 h 10000"/>
                <a:gd name="connsiteX93" fmla="*/ 9516 w 10000"/>
                <a:gd name="connsiteY93" fmla="*/ 9369 h 10000"/>
                <a:gd name="connsiteX94" fmla="*/ 9480 w 10000"/>
                <a:gd name="connsiteY94" fmla="*/ 9395 h 10000"/>
                <a:gd name="connsiteX95" fmla="*/ 9441 w 10000"/>
                <a:gd name="connsiteY95" fmla="*/ 9421 h 10000"/>
                <a:gd name="connsiteX96" fmla="*/ 9403 w 10000"/>
                <a:gd name="connsiteY96" fmla="*/ 9445 h 10000"/>
                <a:gd name="connsiteX97" fmla="*/ 9361 w 10000"/>
                <a:gd name="connsiteY97" fmla="*/ 9471 h 10000"/>
                <a:gd name="connsiteX98" fmla="*/ 9320 w 10000"/>
                <a:gd name="connsiteY98" fmla="*/ 9496 h 10000"/>
                <a:gd name="connsiteX99" fmla="*/ 9276 w 10000"/>
                <a:gd name="connsiteY99" fmla="*/ 9520 h 10000"/>
                <a:gd name="connsiteX100" fmla="*/ 9232 w 10000"/>
                <a:gd name="connsiteY100" fmla="*/ 9545 h 10000"/>
                <a:gd name="connsiteX101" fmla="*/ 9186 w 10000"/>
                <a:gd name="connsiteY101" fmla="*/ 9566 h 10000"/>
                <a:gd name="connsiteX102" fmla="*/ 9142 w 10000"/>
                <a:gd name="connsiteY102" fmla="*/ 9590 h 10000"/>
                <a:gd name="connsiteX103" fmla="*/ 9093 w 10000"/>
                <a:gd name="connsiteY103" fmla="*/ 9613 h 10000"/>
                <a:gd name="connsiteX104" fmla="*/ 9044 w 10000"/>
                <a:gd name="connsiteY104" fmla="*/ 9634 h 10000"/>
                <a:gd name="connsiteX105" fmla="*/ 8995 w 10000"/>
                <a:gd name="connsiteY105" fmla="*/ 9655 h 10000"/>
                <a:gd name="connsiteX106" fmla="*/ 8947 w 10000"/>
                <a:gd name="connsiteY106" fmla="*/ 9675 h 10000"/>
                <a:gd name="connsiteX107" fmla="*/ 8896 w 10000"/>
                <a:gd name="connsiteY107" fmla="*/ 9694 h 10000"/>
                <a:gd name="connsiteX108" fmla="*/ 8842 w 10000"/>
                <a:gd name="connsiteY108" fmla="*/ 9714 h 10000"/>
                <a:gd name="connsiteX109" fmla="*/ 8790 w 10000"/>
                <a:gd name="connsiteY109" fmla="*/ 9732 h 10000"/>
                <a:gd name="connsiteX110" fmla="*/ 8736 w 10000"/>
                <a:gd name="connsiteY110" fmla="*/ 9752 h 10000"/>
                <a:gd name="connsiteX111" fmla="*/ 8681 w 10000"/>
                <a:gd name="connsiteY111" fmla="*/ 9769 h 10000"/>
                <a:gd name="connsiteX112" fmla="*/ 8624 w 10000"/>
                <a:gd name="connsiteY112" fmla="*/ 9785 h 10000"/>
                <a:gd name="connsiteX113" fmla="*/ 8567 w 10000"/>
                <a:gd name="connsiteY113" fmla="*/ 9803 h 10000"/>
                <a:gd name="connsiteX114" fmla="*/ 8509 w 10000"/>
                <a:gd name="connsiteY114" fmla="*/ 9818 h 10000"/>
                <a:gd name="connsiteX115" fmla="*/ 8451 w 10000"/>
                <a:gd name="connsiteY115" fmla="*/ 9834 h 10000"/>
                <a:gd name="connsiteX116" fmla="*/ 8390 w 10000"/>
                <a:gd name="connsiteY116" fmla="*/ 9849 h 10000"/>
                <a:gd name="connsiteX117" fmla="*/ 8330 w 10000"/>
                <a:gd name="connsiteY117" fmla="*/ 9864 h 10000"/>
                <a:gd name="connsiteX118" fmla="*/ 8266 w 10000"/>
                <a:gd name="connsiteY118" fmla="*/ 9876 h 10000"/>
                <a:gd name="connsiteX119" fmla="*/ 8205 w 10000"/>
                <a:gd name="connsiteY119" fmla="*/ 9890 h 10000"/>
                <a:gd name="connsiteX120" fmla="*/ 8141 w 10000"/>
                <a:gd name="connsiteY120" fmla="*/ 9903 h 10000"/>
                <a:gd name="connsiteX121" fmla="*/ 8076 w 10000"/>
                <a:gd name="connsiteY121" fmla="*/ 9915 h 10000"/>
                <a:gd name="connsiteX122" fmla="*/ 8009 w 10000"/>
                <a:gd name="connsiteY122" fmla="*/ 9926 h 10000"/>
                <a:gd name="connsiteX123" fmla="*/ 7944 w 10000"/>
                <a:gd name="connsiteY123" fmla="*/ 9936 h 10000"/>
                <a:gd name="connsiteX124" fmla="*/ 7873 w 10000"/>
                <a:gd name="connsiteY124" fmla="*/ 9949 h 10000"/>
                <a:gd name="connsiteX125" fmla="*/ 7807 w 10000"/>
                <a:gd name="connsiteY125" fmla="*/ 9958 h 10000"/>
                <a:gd name="connsiteX126" fmla="*/ 7735 w 10000"/>
                <a:gd name="connsiteY126" fmla="*/ 9968 h 10000"/>
                <a:gd name="connsiteX127" fmla="*/ 7666 w 10000"/>
                <a:gd name="connsiteY127" fmla="*/ 9976 h 10000"/>
                <a:gd name="connsiteX128" fmla="*/ 7593 w 10000"/>
                <a:gd name="connsiteY128" fmla="*/ 9985 h 10000"/>
                <a:gd name="connsiteX129" fmla="*/ 7521 w 10000"/>
                <a:gd name="connsiteY129" fmla="*/ 9992 h 10000"/>
                <a:gd name="connsiteX130" fmla="*/ 7448 w 10000"/>
                <a:gd name="connsiteY130" fmla="*/ 10000 h 10000"/>
                <a:gd name="connsiteX131" fmla="*/ 2462 w 10000"/>
                <a:gd name="connsiteY131" fmla="*/ 10000 h 10000"/>
                <a:gd name="connsiteX132" fmla="*/ 2322 w 10000"/>
                <a:gd name="connsiteY132" fmla="*/ 9979 h 10000"/>
                <a:gd name="connsiteX133" fmla="*/ 2185 w 10000"/>
                <a:gd name="connsiteY133" fmla="*/ 9955 h 10000"/>
                <a:gd name="connsiteX134" fmla="*/ 2117 w 10000"/>
                <a:gd name="connsiteY134" fmla="*/ 9943 h 10000"/>
                <a:gd name="connsiteX135" fmla="*/ 2052 w 10000"/>
                <a:gd name="connsiteY135" fmla="*/ 9930 h 10000"/>
                <a:gd name="connsiteX136" fmla="*/ 1986 w 10000"/>
                <a:gd name="connsiteY136" fmla="*/ 9918 h 10000"/>
                <a:gd name="connsiteX137" fmla="*/ 1921 w 10000"/>
                <a:gd name="connsiteY137" fmla="*/ 9906 h 10000"/>
                <a:gd name="connsiteX138" fmla="*/ 1857 w 10000"/>
                <a:gd name="connsiteY138" fmla="*/ 9893 h 10000"/>
                <a:gd name="connsiteX139" fmla="*/ 1795 w 10000"/>
                <a:gd name="connsiteY139" fmla="*/ 9879 h 10000"/>
                <a:gd name="connsiteX140" fmla="*/ 1735 w 10000"/>
                <a:gd name="connsiteY140" fmla="*/ 9865 h 10000"/>
                <a:gd name="connsiteX141" fmla="*/ 1673 w 10000"/>
                <a:gd name="connsiteY141" fmla="*/ 9850 h 10000"/>
                <a:gd name="connsiteX142" fmla="*/ 1614 w 10000"/>
                <a:gd name="connsiteY142" fmla="*/ 9837 h 10000"/>
                <a:gd name="connsiteX143" fmla="*/ 1556 w 10000"/>
                <a:gd name="connsiteY143" fmla="*/ 9822 h 10000"/>
                <a:gd name="connsiteX144" fmla="*/ 1497 w 10000"/>
                <a:gd name="connsiteY144" fmla="*/ 9808 h 10000"/>
                <a:gd name="connsiteX145" fmla="*/ 1442 w 10000"/>
                <a:gd name="connsiteY145" fmla="*/ 9791 h 10000"/>
                <a:gd name="connsiteX146" fmla="*/ 1385 w 10000"/>
                <a:gd name="connsiteY146" fmla="*/ 9776 h 10000"/>
                <a:gd name="connsiteX147" fmla="*/ 1331 w 10000"/>
                <a:gd name="connsiteY147" fmla="*/ 9759 h 10000"/>
                <a:gd name="connsiteX148" fmla="*/ 1275 w 10000"/>
                <a:gd name="connsiteY148" fmla="*/ 9744 h 10000"/>
                <a:gd name="connsiteX149" fmla="*/ 1223 w 10000"/>
                <a:gd name="connsiteY149" fmla="*/ 9728 h 10000"/>
                <a:gd name="connsiteX150" fmla="*/ 1173 w 10000"/>
                <a:gd name="connsiteY150" fmla="*/ 9711 h 10000"/>
                <a:gd name="connsiteX151" fmla="*/ 1120 w 10000"/>
                <a:gd name="connsiteY151" fmla="*/ 9694 h 10000"/>
                <a:gd name="connsiteX152" fmla="*/ 1070 w 10000"/>
                <a:gd name="connsiteY152" fmla="*/ 9676 h 10000"/>
                <a:gd name="connsiteX153" fmla="*/ 1021 w 10000"/>
                <a:gd name="connsiteY153" fmla="*/ 9658 h 10000"/>
                <a:gd name="connsiteX154" fmla="*/ 972 w 10000"/>
                <a:gd name="connsiteY154" fmla="*/ 9640 h 10000"/>
                <a:gd name="connsiteX155" fmla="*/ 925 w 10000"/>
                <a:gd name="connsiteY155" fmla="*/ 9622 h 10000"/>
                <a:gd name="connsiteX156" fmla="*/ 879 w 10000"/>
                <a:gd name="connsiteY156" fmla="*/ 9604 h 10000"/>
                <a:gd name="connsiteX157" fmla="*/ 832 w 10000"/>
                <a:gd name="connsiteY157" fmla="*/ 9584 h 10000"/>
                <a:gd name="connsiteX158" fmla="*/ 789 w 10000"/>
                <a:gd name="connsiteY158" fmla="*/ 9564 h 10000"/>
                <a:gd name="connsiteX159" fmla="*/ 744 w 10000"/>
                <a:gd name="connsiteY159" fmla="*/ 9545 h 10000"/>
                <a:gd name="connsiteX160" fmla="*/ 703 w 10000"/>
                <a:gd name="connsiteY160" fmla="*/ 9524 h 10000"/>
                <a:gd name="connsiteX161" fmla="*/ 660 w 10000"/>
                <a:gd name="connsiteY161" fmla="*/ 9504 h 10000"/>
                <a:gd name="connsiteX162" fmla="*/ 620 w 10000"/>
                <a:gd name="connsiteY162" fmla="*/ 9484 h 10000"/>
                <a:gd name="connsiteX163" fmla="*/ 579 w 10000"/>
                <a:gd name="connsiteY163" fmla="*/ 9463 h 10000"/>
                <a:gd name="connsiteX164" fmla="*/ 541 w 10000"/>
                <a:gd name="connsiteY164" fmla="*/ 9442 h 10000"/>
                <a:gd name="connsiteX165" fmla="*/ 506 w 10000"/>
                <a:gd name="connsiteY165" fmla="*/ 9422 h 10000"/>
                <a:gd name="connsiteX166" fmla="*/ 471 w 10000"/>
                <a:gd name="connsiteY166" fmla="*/ 9399 h 10000"/>
                <a:gd name="connsiteX167" fmla="*/ 435 w 10000"/>
                <a:gd name="connsiteY167" fmla="*/ 9378 h 10000"/>
                <a:gd name="connsiteX168" fmla="*/ 403 w 10000"/>
                <a:gd name="connsiteY168" fmla="*/ 9357 h 10000"/>
                <a:gd name="connsiteX169" fmla="*/ 372 w 10000"/>
                <a:gd name="connsiteY169" fmla="*/ 9336 h 10000"/>
                <a:gd name="connsiteX170" fmla="*/ 341 w 10000"/>
                <a:gd name="connsiteY170" fmla="*/ 9313 h 10000"/>
                <a:gd name="connsiteX171" fmla="*/ 311 w 10000"/>
                <a:gd name="connsiteY171" fmla="*/ 9292 h 10000"/>
                <a:gd name="connsiteX172" fmla="*/ 284 w 10000"/>
                <a:gd name="connsiteY172" fmla="*/ 9271 h 10000"/>
                <a:gd name="connsiteX173" fmla="*/ 258 w 10000"/>
                <a:gd name="connsiteY173" fmla="*/ 9248 h 10000"/>
                <a:gd name="connsiteX174" fmla="*/ 232 w 10000"/>
                <a:gd name="connsiteY174" fmla="*/ 9227 h 10000"/>
                <a:gd name="connsiteX175" fmla="*/ 209 w 10000"/>
                <a:gd name="connsiteY175" fmla="*/ 9204 h 10000"/>
                <a:gd name="connsiteX176" fmla="*/ 186 w 10000"/>
                <a:gd name="connsiteY176" fmla="*/ 9182 h 10000"/>
                <a:gd name="connsiteX177" fmla="*/ 165 w 10000"/>
                <a:gd name="connsiteY177" fmla="*/ 9159 h 10000"/>
                <a:gd name="connsiteX178" fmla="*/ 145 w 10000"/>
                <a:gd name="connsiteY178" fmla="*/ 9136 h 10000"/>
                <a:gd name="connsiteX179" fmla="*/ 126 w 10000"/>
                <a:gd name="connsiteY179" fmla="*/ 9114 h 10000"/>
                <a:gd name="connsiteX180" fmla="*/ 109 w 10000"/>
                <a:gd name="connsiteY180" fmla="*/ 9091 h 10000"/>
                <a:gd name="connsiteX181" fmla="*/ 93 w 10000"/>
                <a:gd name="connsiteY181" fmla="*/ 9068 h 10000"/>
                <a:gd name="connsiteX182" fmla="*/ 78 w 10000"/>
                <a:gd name="connsiteY182" fmla="*/ 9044 h 10000"/>
                <a:gd name="connsiteX183" fmla="*/ 64 w 10000"/>
                <a:gd name="connsiteY183" fmla="*/ 9021 h 10000"/>
                <a:gd name="connsiteX184" fmla="*/ 52 w 10000"/>
                <a:gd name="connsiteY184" fmla="*/ 8997 h 10000"/>
                <a:gd name="connsiteX185" fmla="*/ 41 w 10000"/>
                <a:gd name="connsiteY185" fmla="*/ 8974 h 10000"/>
                <a:gd name="connsiteX186" fmla="*/ 31 w 10000"/>
                <a:gd name="connsiteY186" fmla="*/ 8950 h 10000"/>
                <a:gd name="connsiteX187" fmla="*/ 23 w 10000"/>
                <a:gd name="connsiteY187" fmla="*/ 8928 h 10000"/>
                <a:gd name="connsiteX188" fmla="*/ 15 w 10000"/>
                <a:gd name="connsiteY188" fmla="*/ 8903 h 10000"/>
                <a:gd name="connsiteX189" fmla="*/ 10 w 10000"/>
                <a:gd name="connsiteY189" fmla="*/ 8879 h 10000"/>
                <a:gd name="connsiteX190" fmla="*/ 5 w 10000"/>
                <a:gd name="connsiteY190" fmla="*/ 8855 h 10000"/>
                <a:gd name="connsiteX191" fmla="*/ 2 w 10000"/>
                <a:gd name="connsiteY191" fmla="*/ 8829 h 10000"/>
                <a:gd name="connsiteX192" fmla="*/ 0 w 10000"/>
                <a:gd name="connsiteY192" fmla="*/ 8807 h 10000"/>
                <a:gd name="connsiteX193" fmla="*/ 0 w 10000"/>
                <a:gd name="connsiteY193" fmla="*/ 8781 h 10000"/>
                <a:gd name="connsiteX194" fmla="*/ 0 w 10000"/>
                <a:gd name="connsiteY194" fmla="*/ 4907 h 10000"/>
                <a:gd name="connsiteX195" fmla="*/ 2 w 10000"/>
                <a:gd name="connsiteY195" fmla="*/ 4857 h 10000"/>
                <a:gd name="connsiteX196" fmla="*/ 3 w 10000"/>
                <a:gd name="connsiteY196" fmla="*/ 4809 h 10000"/>
                <a:gd name="connsiteX197" fmla="*/ 8 w 10000"/>
                <a:gd name="connsiteY197" fmla="*/ 4759 h 10000"/>
                <a:gd name="connsiteX198" fmla="*/ 15 w 10000"/>
                <a:gd name="connsiteY198" fmla="*/ 4710 h 10000"/>
                <a:gd name="connsiteX199" fmla="*/ 24 w 10000"/>
                <a:gd name="connsiteY199" fmla="*/ 4663 h 10000"/>
                <a:gd name="connsiteX200" fmla="*/ 34 w 10000"/>
                <a:gd name="connsiteY200" fmla="*/ 4617 h 10000"/>
                <a:gd name="connsiteX201" fmla="*/ 46 w 10000"/>
                <a:gd name="connsiteY201" fmla="*/ 4570 h 10000"/>
                <a:gd name="connsiteX202" fmla="*/ 60 w 10000"/>
                <a:gd name="connsiteY202" fmla="*/ 4524 h 10000"/>
                <a:gd name="connsiteX203" fmla="*/ 77 w 10000"/>
                <a:gd name="connsiteY203" fmla="*/ 4479 h 10000"/>
                <a:gd name="connsiteX204" fmla="*/ 93 w 10000"/>
                <a:gd name="connsiteY204" fmla="*/ 4435 h 10000"/>
                <a:gd name="connsiteX205" fmla="*/ 114 w 10000"/>
                <a:gd name="connsiteY205" fmla="*/ 4391 h 10000"/>
                <a:gd name="connsiteX206" fmla="*/ 135 w 10000"/>
                <a:gd name="connsiteY206" fmla="*/ 4347 h 10000"/>
                <a:gd name="connsiteX207" fmla="*/ 158 w 10000"/>
                <a:gd name="connsiteY207" fmla="*/ 4305 h 10000"/>
                <a:gd name="connsiteX208" fmla="*/ 183 w 10000"/>
                <a:gd name="connsiteY208" fmla="*/ 4263 h 10000"/>
                <a:gd name="connsiteX209" fmla="*/ 210 w 10000"/>
                <a:gd name="connsiteY209" fmla="*/ 4222 h 10000"/>
                <a:gd name="connsiteX210" fmla="*/ 240 w 10000"/>
                <a:gd name="connsiteY210" fmla="*/ 4181 h 10000"/>
                <a:gd name="connsiteX211" fmla="*/ 271 w 10000"/>
                <a:gd name="connsiteY211" fmla="*/ 4140 h 10000"/>
                <a:gd name="connsiteX212" fmla="*/ 305 w 10000"/>
                <a:gd name="connsiteY212" fmla="*/ 4101 h 10000"/>
                <a:gd name="connsiteX213" fmla="*/ 339 w 10000"/>
                <a:gd name="connsiteY213" fmla="*/ 4063 h 10000"/>
                <a:gd name="connsiteX214" fmla="*/ 375 w 10000"/>
                <a:gd name="connsiteY214" fmla="*/ 4025 h 10000"/>
                <a:gd name="connsiteX215" fmla="*/ 416 w 10000"/>
                <a:gd name="connsiteY215" fmla="*/ 3987 h 10000"/>
                <a:gd name="connsiteX216" fmla="*/ 455 w 10000"/>
                <a:gd name="connsiteY216" fmla="*/ 3951 h 10000"/>
                <a:gd name="connsiteX217" fmla="*/ 499 w 10000"/>
                <a:gd name="connsiteY217" fmla="*/ 3913 h 10000"/>
                <a:gd name="connsiteX218" fmla="*/ 541 w 10000"/>
                <a:gd name="connsiteY218" fmla="*/ 3878 h 10000"/>
                <a:gd name="connsiteX219" fmla="*/ 589 w 10000"/>
                <a:gd name="connsiteY219" fmla="*/ 3844 h 10000"/>
                <a:gd name="connsiteX220" fmla="*/ 638 w 10000"/>
                <a:gd name="connsiteY220" fmla="*/ 3809 h 10000"/>
                <a:gd name="connsiteX221" fmla="*/ 687 w 10000"/>
                <a:gd name="connsiteY221" fmla="*/ 3776 h 10000"/>
                <a:gd name="connsiteX222" fmla="*/ 739 w 10000"/>
                <a:gd name="connsiteY222" fmla="*/ 3742 h 10000"/>
                <a:gd name="connsiteX223" fmla="*/ 793 w 10000"/>
                <a:gd name="connsiteY223" fmla="*/ 3710 h 10000"/>
                <a:gd name="connsiteX224" fmla="*/ 848 w 10000"/>
                <a:gd name="connsiteY224" fmla="*/ 3679 h 10000"/>
                <a:gd name="connsiteX225" fmla="*/ 907 w 10000"/>
                <a:gd name="connsiteY225" fmla="*/ 3645 h 10000"/>
                <a:gd name="connsiteX226" fmla="*/ 965 w 10000"/>
                <a:gd name="connsiteY226" fmla="*/ 3615 h 10000"/>
                <a:gd name="connsiteX227" fmla="*/ 1026 w 10000"/>
                <a:gd name="connsiteY227" fmla="*/ 3585 h 10000"/>
                <a:gd name="connsiteX228" fmla="*/ 1089 w 10000"/>
                <a:gd name="connsiteY228" fmla="*/ 3558 h 10000"/>
                <a:gd name="connsiteX229" fmla="*/ 1153 w 10000"/>
                <a:gd name="connsiteY229" fmla="*/ 3530 h 10000"/>
                <a:gd name="connsiteX230" fmla="*/ 1218 w 10000"/>
                <a:gd name="connsiteY230" fmla="*/ 3503 h 10000"/>
                <a:gd name="connsiteX231" fmla="*/ 1287 w 10000"/>
                <a:gd name="connsiteY231" fmla="*/ 3478 h 10000"/>
                <a:gd name="connsiteX232" fmla="*/ 1354 w 10000"/>
                <a:gd name="connsiteY232" fmla="*/ 3453 h 10000"/>
                <a:gd name="connsiteX233" fmla="*/ 1424 w 10000"/>
                <a:gd name="connsiteY233" fmla="*/ 3429 h 10000"/>
                <a:gd name="connsiteX234" fmla="*/ 1494 w 10000"/>
                <a:gd name="connsiteY234" fmla="*/ 3405 h 10000"/>
                <a:gd name="connsiteX235" fmla="*/ 1567 w 10000"/>
                <a:gd name="connsiteY235" fmla="*/ 3384 h 10000"/>
                <a:gd name="connsiteX236" fmla="*/ 1639 w 10000"/>
                <a:gd name="connsiteY236" fmla="*/ 3363 h 10000"/>
                <a:gd name="connsiteX237" fmla="*/ 1716 w 10000"/>
                <a:gd name="connsiteY237" fmla="*/ 3343 h 10000"/>
                <a:gd name="connsiteX238" fmla="*/ 1792 w 10000"/>
                <a:gd name="connsiteY238" fmla="*/ 3323 h 10000"/>
                <a:gd name="connsiteX239" fmla="*/ 1869 w 10000"/>
                <a:gd name="connsiteY239" fmla="*/ 3307 h 10000"/>
                <a:gd name="connsiteX240" fmla="*/ 1947 w 10000"/>
                <a:gd name="connsiteY240" fmla="*/ 3288 h 10000"/>
                <a:gd name="connsiteX241" fmla="*/ 2029 w 10000"/>
                <a:gd name="connsiteY241" fmla="*/ 3272 h 10000"/>
                <a:gd name="connsiteX242" fmla="*/ 2110 w 10000"/>
                <a:gd name="connsiteY242" fmla="*/ 3257 h 10000"/>
                <a:gd name="connsiteX243" fmla="*/ 2193 w 10000"/>
                <a:gd name="connsiteY243" fmla="*/ 3243 h 10000"/>
                <a:gd name="connsiteX244" fmla="*/ 2278 w 10000"/>
                <a:gd name="connsiteY244" fmla="*/ 3228 h 10000"/>
                <a:gd name="connsiteX245" fmla="*/ 2365 w 10000"/>
                <a:gd name="connsiteY245" fmla="*/ 3216 h 10000"/>
                <a:gd name="connsiteX246" fmla="*/ 2451 w 10000"/>
                <a:gd name="connsiteY246" fmla="*/ 3204 h 10000"/>
                <a:gd name="connsiteX247" fmla="*/ 2541 w 10000"/>
                <a:gd name="connsiteY247" fmla="*/ 3193 h 10000"/>
                <a:gd name="connsiteX248" fmla="*/ 2632 w 10000"/>
                <a:gd name="connsiteY248" fmla="*/ 3184 h 10000"/>
                <a:gd name="connsiteX249" fmla="*/ 2723 w 10000"/>
                <a:gd name="connsiteY249" fmla="*/ 3175 h 10000"/>
                <a:gd name="connsiteX250" fmla="*/ 2815 w 10000"/>
                <a:gd name="connsiteY250" fmla="*/ 3166 h 10000"/>
                <a:gd name="connsiteX251" fmla="*/ 2911 w 10000"/>
                <a:gd name="connsiteY251" fmla="*/ 3160 h 10000"/>
                <a:gd name="connsiteX252" fmla="*/ 3006 w 10000"/>
                <a:gd name="connsiteY252" fmla="*/ 3154 h 10000"/>
                <a:gd name="connsiteX253" fmla="*/ 3102 w 10000"/>
                <a:gd name="connsiteY253" fmla="*/ 3148 h 10000"/>
                <a:gd name="connsiteX254" fmla="*/ 3201 w 10000"/>
                <a:gd name="connsiteY254" fmla="*/ 3145 h 10000"/>
                <a:gd name="connsiteX255" fmla="*/ 3301 w 10000"/>
                <a:gd name="connsiteY255" fmla="*/ 3142 h 10000"/>
                <a:gd name="connsiteX256" fmla="*/ 3402 w 10000"/>
                <a:gd name="connsiteY256" fmla="*/ 3139 h 10000"/>
                <a:gd name="connsiteX257" fmla="*/ 3505 w 10000"/>
                <a:gd name="connsiteY257" fmla="*/ 3137 h 10000"/>
                <a:gd name="connsiteX258" fmla="*/ 3607 w 10000"/>
                <a:gd name="connsiteY258" fmla="*/ 3137 h 10000"/>
                <a:gd name="connsiteX259" fmla="*/ 3617 w 10000"/>
                <a:gd name="connsiteY259" fmla="*/ 3133 h 10000"/>
                <a:gd name="connsiteX260" fmla="*/ 3627 w 10000"/>
                <a:gd name="connsiteY260" fmla="*/ 3130 h 10000"/>
                <a:gd name="connsiteX261" fmla="*/ 3637 w 10000"/>
                <a:gd name="connsiteY261" fmla="*/ 3130 h 10000"/>
                <a:gd name="connsiteX262" fmla="*/ 3648 w 10000"/>
                <a:gd name="connsiteY262" fmla="*/ 3128 h 10000"/>
                <a:gd name="connsiteX263" fmla="*/ 3658 w 10000"/>
                <a:gd name="connsiteY263" fmla="*/ 3128 h 10000"/>
                <a:gd name="connsiteX264" fmla="*/ 3671 w 10000"/>
                <a:gd name="connsiteY264" fmla="*/ 3128 h 10000"/>
                <a:gd name="connsiteX265" fmla="*/ 3687 w 10000"/>
                <a:gd name="connsiteY265" fmla="*/ 3128 h 10000"/>
                <a:gd name="connsiteX266" fmla="*/ 3708 w 10000"/>
                <a:gd name="connsiteY266" fmla="*/ 3128 h 10000"/>
                <a:gd name="connsiteX267" fmla="*/ 3770 w 10000"/>
                <a:gd name="connsiteY267" fmla="*/ 3130 h 10000"/>
                <a:gd name="connsiteX268" fmla="*/ 3837 w 10000"/>
                <a:gd name="connsiteY268" fmla="*/ 3133 h 10000"/>
                <a:gd name="connsiteX269" fmla="*/ 3902 w 10000"/>
                <a:gd name="connsiteY269" fmla="*/ 3133 h 10000"/>
                <a:gd name="connsiteX270" fmla="*/ 3971 w 10000"/>
                <a:gd name="connsiteY270" fmla="*/ 3134 h 10000"/>
                <a:gd name="connsiteX271" fmla="*/ 4043 w 10000"/>
                <a:gd name="connsiteY271" fmla="*/ 3136 h 10000"/>
                <a:gd name="connsiteX272" fmla="*/ 4113 w 10000"/>
                <a:gd name="connsiteY272" fmla="*/ 3136 h 10000"/>
                <a:gd name="connsiteX273" fmla="*/ 4188 w 10000"/>
                <a:gd name="connsiteY273" fmla="*/ 3137 h 10000"/>
                <a:gd name="connsiteX274" fmla="*/ 4265 w 10000"/>
                <a:gd name="connsiteY274" fmla="*/ 3137 h 10000"/>
                <a:gd name="connsiteX275" fmla="*/ 4266 w 10000"/>
                <a:gd name="connsiteY275" fmla="*/ 3133 h 10000"/>
                <a:gd name="connsiteX276" fmla="*/ 4268 w 10000"/>
                <a:gd name="connsiteY276" fmla="*/ 3128 h 10000"/>
                <a:gd name="connsiteX277" fmla="*/ 4273 w 10000"/>
                <a:gd name="connsiteY277" fmla="*/ 3122 h 10000"/>
                <a:gd name="connsiteX278" fmla="*/ 4278 w 10000"/>
                <a:gd name="connsiteY278" fmla="*/ 3116 h 10000"/>
                <a:gd name="connsiteX279" fmla="*/ 4295 w 10000"/>
                <a:gd name="connsiteY279" fmla="*/ 3102 h 10000"/>
                <a:gd name="connsiteX280" fmla="*/ 4320 w 10000"/>
                <a:gd name="connsiteY280" fmla="*/ 3087 h 10000"/>
                <a:gd name="connsiteX281" fmla="*/ 4343 w 10000"/>
                <a:gd name="connsiteY281" fmla="*/ 3074 h 10000"/>
                <a:gd name="connsiteX282" fmla="*/ 4361 w 10000"/>
                <a:gd name="connsiteY282" fmla="*/ 3063 h 10000"/>
                <a:gd name="connsiteX283" fmla="*/ 4367 w 10000"/>
                <a:gd name="connsiteY283" fmla="*/ 3059 h 10000"/>
                <a:gd name="connsiteX284" fmla="*/ 4375 w 10000"/>
                <a:gd name="connsiteY284" fmla="*/ 3057 h 10000"/>
                <a:gd name="connsiteX285" fmla="*/ 4380 w 10000"/>
                <a:gd name="connsiteY285" fmla="*/ 3056 h 10000"/>
                <a:gd name="connsiteX286" fmla="*/ 4384 w 10000"/>
                <a:gd name="connsiteY286" fmla="*/ 3054 h 10000"/>
                <a:gd name="connsiteX287" fmla="*/ 4323 w 10000"/>
                <a:gd name="connsiteY287" fmla="*/ 3043 h 10000"/>
                <a:gd name="connsiteX288" fmla="*/ 4263 w 10000"/>
                <a:gd name="connsiteY288" fmla="*/ 3034 h 10000"/>
                <a:gd name="connsiteX289" fmla="*/ 4204 w 10000"/>
                <a:gd name="connsiteY289" fmla="*/ 3022 h 10000"/>
                <a:gd name="connsiteX290" fmla="*/ 4145 w 10000"/>
                <a:gd name="connsiteY290" fmla="*/ 3012 h 10000"/>
                <a:gd name="connsiteX291" fmla="*/ 4087 w 10000"/>
                <a:gd name="connsiteY291" fmla="*/ 2998 h 10000"/>
                <a:gd name="connsiteX292" fmla="*/ 4030 w 10000"/>
                <a:gd name="connsiteY292" fmla="*/ 2984 h 10000"/>
                <a:gd name="connsiteX293" fmla="*/ 3973 w 10000"/>
                <a:gd name="connsiteY293" fmla="*/ 2972 h 10000"/>
                <a:gd name="connsiteX294" fmla="*/ 3917 w 10000"/>
                <a:gd name="connsiteY294" fmla="*/ 2959 h 10000"/>
                <a:gd name="connsiteX295" fmla="*/ 3862 w 10000"/>
                <a:gd name="connsiteY295" fmla="*/ 2945 h 10000"/>
                <a:gd name="connsiteX296" fmla="*/ 3810 w 10000"/>
                <a:gd name="connsiteY296" fmla="*/ 2930 h 10000"/>
                <a:gd name="connsiteX297" fmla="*/ 3756 w 10000"/>
                <a:gd name="connsiteY297" fmla="*/ 2915 h 10000"/>
                <a:gd name="connsiteX298" fmla="*/ 3704 w 10000"/>
                <a:gd name="connsiteY298" fmla="*/ 2900 h 10000"/>
                <a:gd name="connsiteX299" fmla="*/ 3651 w 10000"/>
                <a:gd name="connsiteY299" fmla="*/ 2883 h 10000"/>
                <a:gd name="connsiteX300" fmla="*/ 3601 w 10000"/>
                <a:gd name="connsiteY300" fmla="*/ 2866 h 10000"/>
                <a:gd name="connsiteX301" fmla="*/ 3550 w 10000"/>
                <a:gd name="connsiteY301" fmla="*/ 2848 h 10000"/>
                <a:gd name="connsiteX302" fmla="*/ 3501 w 10000"/>
                <a:gd name="connsiteY302" fmla="*/ 2832 h 10000"/>
                <a:gd name="connsiteX303" fmla="*/ 3452 w 10000"/>
                <a:gd name="connsiteY303" fmla="*/ 2813 h 10000"/>
                <a:gd name="connsiteX304" fmla="*/ 3403 w 10000"/>
                <a:gd name="connsiteY304" fmla="*/ 2794 h 10000"/>
                <a:gd name="connsiteX305" fmla="*/ 3356 w 10000"/>
                <a:gd name="connsiteY305" fmla="*/ 2776 h 10000"/>
                <a:gd name="connsiteX306" fmla="*/ 3311 w 10000"/>
                <a:gd name="connsiteY306" fmla="*/ 2756 h 10000"/>
                <a:gd name="connsiteX307" fmla="*/ 3265 w 10000"/>
                <a:gd name="connsiteY307" fmla="*/ 2736 h 10000"/>
                <a:gd name="connsiteX308" fmla="*/ 3221 w 10000"/>
                <a:gd name="connsiteY308" fmla="*/ 2714 h 10000"/>
                <a:gd name="connsiteX309" fmla="*/ 3177 w 10000"/>
                <a:gd name="connsiteY309" fmla="*/ 2694 h 10000"/>
                <a:gd name="connsiteX310" fmla="*/ 3133 w 10000"/>
                <a:gd name="connsiteY310" fmla="*/ 2673 h 10000"/>
                <a:gd name="connsiteX311" fmla="*/ 3090 w 10000"/>
                <a:gd name="connsiteY311" fmla="*/ 2650 h 10000"/>
                <a:gd name="connsiteX312" fmla="*/ 3048 w 10000"/>
                <a:gd name="connsiteY312" fmla="*/ 2627 h 10000"/>
                <a:gd name="connsiteX313" fmla="*/ 3007 w 10000"/>
                <a:gd name="connsiteY313" fmla="*/ 2605 h 10000"/>
                <a:gd name="connsiteX314" fmla="*/ 2968 w 10000"/>
                <a:gd name="connsiteY314" fmla="*/ 2582 h 10000"/>
                <a:gd name="connsiteX315" fmla="*/ 2927 w 10000"/>
                <a:gd name="connsiteY315" fmla="*/ 2558 h 10000"/>
                <a:gd name="connsiteX316" fmla="*/ 2888 w 10000"/>
                <a:gd name="connsiteY316" fmla="*/ 2532 h 10000"/>
                <a:gd name="connsiteX317" fmla="*/ 2849 w 10000"/>
                <a:gd name="connsiteY317" fmla="*/ 2508 h 10000"/>
                <a:gd name="connsiteX318" fmla="*/ 2813 w 10000"/>
                <a:gd name="connsiteY318" fmla="*/ 2482 h 10000"/>
                <a:gd name="connsiteX319" fmla="*/ 2777 w 10000"/>
                <a:gd name="connsiteY319" fmla="*/ 2457 h 10000"/>
                <a:gd name="connsiteX320" fmla="*/ 2743 w 10000"/>
                <a:gd name="connsiteY320" fmla="*/ 2431 h 10000"/>
                <a:gd name="connsiteX321" fmla="*/ 2707 w 10000"/>
                <a:gd name="connsiteY321" fmla="*/ 2405 h 10000"/>
                <a:gd name="connsiteX322" fmla="*/ 2674 w 10000"/>
                <a:gd name="connsiteY322" fmla="*/ 2378 h 10000"/>
                <a:gd name="connsiteX323" fmla="*/ 2644 w 10000"/>
                <a:gd name="connsiteY323" fmla="*/ 2351 h 10000"/>
                <a:gd name="connsiteX324" fmla="*/ 2614 w 10000"/>
                <a:gd name="connsiteY324" fmla="*/ 2323 h 10000"/>
                <a:gd name="connsiteX325" fmla="*/ 2585 w 10000"/>
                <a:gd name="connsiteY325" fmla="*/ 2296 h 10000"/>
                <a:gd name="connsiteX326" fmla="*/ 2557 w 10000"/>
                <a:gd name="connsiteY326" fmla="*/ 2269 h 10000"/>
                <a:gd name="connsiteX327" fmla="*/ 2529 w 10000"/>
                <a:gd name="connsiteY327" fmla="*/ 2242 h 10000"/>
                <a:gd name="connsiteX328" fmla="*/ 2503 w 10000"/>
                <a:gd name="connsiteY328" fmla="*/ 2213 h 10000"/>
                <a:gd name="connsiteX329" fmla="*/ 2479 w 10000"/>
                <a:gd name="connsiteY329" fmla="*/ 2184 h 10000"/>
                <a:gd name="connsiteX330" fmla="*/ 2456 w 10000"/>
                <a:gd name="connsiteY330" fmla="*/ 2155 h 10000"/>
                <a:gd name="connsiteX331" fmla="*/ 2435 w 10000"/>
                <a:gd name="connsiteY331" fmla="*/ 2127 h 10000"/>
                <a:gd name="connsiteX332" fmla="*/ 2412 w 10000"/>
                <a:gd name="connsiteY332" fmla="*/ 2100 h 10000"/>
                <a:gd name="connsiteX333" fmla="*/ 2392 w 10000"/>
                <a:gd name="connsiteY333" fmla="*/ 2071 h 10000"/>
                <a:gd name="connsiteX334" fmla="*/ 2373 w 10000"/>
                <a:gd name="connsiteY334" fmla="*/ 2041 h 10000"/>
                <a:gd name="connsiteX335" fmla="*/ 2356 w 10000"/>
                <a:gd name="connsiteY335" fmla="*/ 2012 h 10000"/>
                <a:gd name="connsiteX336" fmla="*/ 2339 w 10000"/>
                <a:gd name="connsiteY336" fmla="*/ 1982 h 10000"/>
                <a:gd name="connsiteX337" fmla="*/ 2324 w 10000"/>
                <a:gd name="connsiteY337" fmla="*/ 1951 h 10000"/>
                <a:gd name="connsiteX338" fmla="*/ 2309 w 10000"/>
                <a:gd name="connsiteY338" fmla="*/ 1921 h 10000"/>
                <a:gd name="connsiteX339" fmla="*/ 2296 w 10000"/>
                <a:gd name="connsiteY339" fmla="*/ 1891 h 10000"/>
                <a:gd name="connsiteX340" fmla="*/ 2283 w 10000"/>
                <a:gd name="connsiteY340" fmla="*/ 1861 h 10000"/>
                <a:gd name="connsiteX341" fmla="*/ 2273 w 10000"/>
                <a:gd name="connsiteY341" fmla="*/ 1830 h 10000"/>
                <a:gd name="connsiteX342" fmla="*/ 2265 w 10000"/>
                <a:gd name="connsiteY342" fmla="*/ 1797 h 10000"/>
                <a:gd name="connsiteX343" fmla="*/ 2255 w 10000"/>
                <a:gd name="connsiteY343" fmla="*/ 1767 h 10000"/>
                <a:gd name="connsiteX344" fmla="*/ 2247 w 10000"/>
                <a:gd name="connsiteY344" fmla="*/ 1735 h 10000"/>
                <a:gd name="connsiteX345" fmla="*/ 2242 w 10000"/>
                <a:gd name="connsiteY345" fmla="*/ 1703 h 10000"/>
                <a:gd name="connsiteX346" fmla="*/ 2237 w 10000"/>
                <a:gd name="connsiteY346" fmla="*/ 1671 h 10000"/>
                <a:gd name="connsiteX347" fmla="*/ 2231 w 10000"/>
                <a:gd name="connsiteY347" fmla="*/ 1640 h 10000"/>
                <a:gd name="connsiteX348" fmla="*/ 2229 w 10000"/>
                <a:gd name="connsiteY348" fmla="*/ 1606 h 10000"/>
                <a:gd name="connsiteX349" fmla="*/ 2228 w 10000"/>
                <a:gd name="connsiteY349" fmla="*/ 1575 h 10000"/>
                <a:gd name="connsiteX350" fmla="*/ 2226 w 10000"/>
                <a:gd name="connsiteY350" fmla="*/ 1540 h 10000"/>
                <a:gd name="connsiteX351" fmla="*/ 2228 w 10000"/>
                <a:gd name="connsiteY351" fmla="*/ 1502 h 10000"/>
                <a:gd name="connsiteX352" fmla="*/ 2229 w 10000"/>
                <a:gd name="connsiteY352" fmla="*/ 1461 h 10000"/>
                <a:gd name="connsiteX353" fmla="*/ 2234 w 10000"/>
                <a:gd name="connsiteY353" fmla="*/ 1423 h 10000"/>
                <a:gd name="connsiteX354" fmla="*/ 2241 w 10000"/>
                <a:gd name="connsiteY354" fmla="*/ 1386 h 10000"/>
                <a:gd name="connsiteX355" fmla="*/ 2247 w 10000"/>
                <a:gd name="connsiteY355" fmla="*/ 1346 h 10000"/>
                <a:gd name="connsiteX356" fmla="*/ 2255 w 10000"/>
                <a:gd name="connsiteY356" fmla="*/ 1308 h 10000"/>
                <a:gd name="connsiteX357" fmla="*/ 2267 w 10000"/>
                <a:gd name="connsiteY357" fmla="*/ 1271 h 10000"/>
                <a:gd name="connsiteX358" fmla="*/ 2278 w 10000"/>
                <a:gd name="connsiteY358" fmla="*/ 1234 h 10000"/>
                <a:gd name="connsiteX359" fmla="*/ 2291 w 10000"/>
                <a:gd name="connsiteY359" fmla="*/ 1198 h 10000"/>
                <a:gd name="connsiteX360" fmla="*/ 2308 w 10000"/>
                <a:gd name="connsiteY360" fmla="*/ 1162 h 10000"/>
                <a:gd name="connsiteX361" fmla="*/ 2326 w 10000"/>
                <a:gd name="connsiteY361" fmla="*/ 1125 h 10000"/>
                <a:gd name="connsiteX362" fmla="*/ 2343 w 10000"/>
                <a:gd name="connsiteY362" fmla="*/ 1089 h 10000"/>
                <a:gd name="connsiteX363" fmla="*/ 2363 w 10000"/>
                <a:gd name="connsiteY363" fmla="*/ 1054 h 10000"/>
                <a:gd name="connsiteX364" fmla="*/ 2386 w 10000"/>
                <a:gd name="connsiteY364" fmla="*/ 1020 h 10000"/>
                <a:gd name="connsiteX365" fmla="*/ 2409 w 10000"/>
                <a:gd name="connsiteY365" fmla="*/ 985 h 10000"/>
                <a:gd name="connsiteX366" fmla="*/ 2435 w 10000"/>
                <a:gd name="connsiteY366" fmla="*/ 951 h 10000"/>
                <a:gd name="connsiteX367" fmla="*/ 2459 w 10000"/>
                <a:gd name="connsiteY367" fmla="*/ 918 h 10000"/>
                <a:gd name="connsiteX368" fmla="*/ 2490 w 10000"/>
                <a:gd name="connsiteY368" fmla="*/ 885 h 10000"/>
                <a:gd name="connsiteX369" fmla="*/ 2520 w 10000"/>
                <a:gd name="connsiteY369" fmla="*/ 850 h 10000"/>
                <a:gd name="connsiteX370" fmla="*/ 2551 w 10000"/>
                <a:gd name="connsiteY370" fmla="*/ 818 h 10000"/>
                <a:gd name="connsiteX371" fmla="*/ 2585 w 10000"/>
                <a:gd name="connsiteY371" fmla="*/ 787 h 10000"/>
                <a:gd name="connsiteX372" fmla="*/ 2619 w 10000"/>
                <a:gd name="connsiteY372" fmla="*/ 755 h 10000"/>
                <a:gd name="connsiteX373" fmla="*/ 2655 w 10000"/>
                <a:gd name="connsiteY373" fmla="*/ 723 h 10000"/>
                <a:gd name="connsiteX374" fmla="*/ 2694 w 10000"/>
                <a:gd name="connsiteY374" fmla="*/ 691 h 10000"/>
                <a:gd name="connsiteX375" fmla="*/ 2733 w 10000"/>
                <a:gd name="connsiteY375" fmla="*/ 661 h 10000"/>
                <a:gd name="connsiteX376" fmla="*/ 2776 w 10000"/>
                <a:gd name="connsiteY376" fmla="*/ 631 h 10000"/>
                <a:gd name="connsiteX377" fmla="*/ 2818 w 10000"/>
                <a:gd name="connsiteY377" fmla="*/ 601 h 10000"/>
                <a:gd name="connsiteX378" fmla="*/ 2864 w 10000"/>
                <a:gd name="connsiteY378" fmla="*/ 570 h 10000"/>
                <a:gd name="connsiteX379" fmla="*/ 2908 w 10000"/>
                <a:gd name="connsiteY379" fmla="*/ 540 h 10000"/>
                <a:gd name="connsiteX380" fmla="*/ 2957 w 10000"/>
                <a:gd name="connsiteY380" fmla="*/ 511 h 10000"/>
                <a:gd name="connsiteX381" fmla="*/ 3007 w 10000"/>
                <a:gd name="connsiteY381" fmla="*/ 483 h 10000"/>
                <a:gd name="connsiteX382" fmla="*/ 3058 w 10000"/>
                <a:gd name="connsiteY382" fmla="*/ 454 h 10000"/>
                <a:gd name="connsiteX383" fmla="*/ 3110 w 10000"/>
                <a:gd name="connsiteY383" fmla="*/ 427 h 10000"/>
                <a:gd name="connsiteX384" fmla="*/ 3164 w 10000"/>
                <a:gd name="connsiteY384" fmla="*/ 399 h 10000"/>
                <a:gd name="connsiteX385" fmla="*/ 3214 w 10000"/>
                <a:gd name="connsiteY385" fmla="*/ 374 h 10000"/>
                <a:gd name="connsiteX386" fmla="*/ 3270 w 10000"/>
                <a:gd name="connsiteY386" fmla="*/ 348 h 10000"/>
                <a:gd name="connsiteX387" fmla="*/ 3324 w 10000"/>
                <a:gd name="connsiteY387" fmla="*/ 322 h 10000"/>
                <a:gd name="connsiteX388" fmla="*/ 3379 w 10000"/>
                <a:gd name="connsiteY388" fmla="*/ 300 h 10000"/>
                <a:gd name="connsiteX389" fmla="*/ 3434 w 10000"/>
                <a:gd name="connsiteY389" fmla="*/ 277 h 10000"/>
                <a:gd name="connsiteX390" fmla="*/ 3492 w 10000"/>
                <a:gd name="connsiteY390" fmla="*/ 256 h 10000"/>
                <a:gd name="connsiteX391" fmla="*/ 3549 w 10000"/>
                <a:gd name="connsiteY391" fmla="*/ 234 h 10000"/>
                <a:gd name="connsiteX392" fmla="*/ 3606 w 10000"/>
                <a:gd name="connsiteY392" fmla="*/ 213 h 10000"/>
                <a:gd name="connsiteX393" fmla="*/ 3664 w 10000"/>
                <a:gd name="connsiteY393" fmla="*/ 195 h 10000"/>
                <a:gd name="connsiteX394" fmla="*/ 3725 w 10000"/>
                <a:gd name="connsiteY394" fmla="*/ 177 h 10000"/>
                <a:gd name="connsiteX395" fmla="*/ 3783 w 10000"/>
                <a:gd name="connsiteY395" fmla="*/ 159 h 10000"/>
                <a:gd name="connsiteX396" fmla="*/ 3844 w 10000"/>
                <a:gd name="connsiteY396" fmla="*/ 142 h 10000"/>
                <a:gd name="connsiteX397" fmla="*/ 3906 w 10000"/>
                <a:gd name="connsiteY397" fmla="*/ 127 h 10000"/>
                <a:gd name="connsiteX398" fmla="*/ 3966 w 10000"/>
                <a:gd name="connsiteY398" fmla="*/ 113 h 10000"/>
                <a:gd name="connsiteX399" fmla="*/ 4028 w 10000"/>
                <a:gd name="connsiteY399" fmla="*/ 98 h 10000"/>
                <a:gd name="connsiteX400" fmla="*/ 4093 w 10000"/>
                <a:gd name="connsiteY400" fmla="*/ 88 h 10000"/>
                <a:gd name="connsiteX401" fmla="*/ 4157 w 10000"/>
                <a:gd name="connsiteY401" fmla="*/ 74 h 10000"/>
                <a:gd name="connsiteX402" fmla="*/ 4220 w 10000"/>
                <a:gd name="connsiteY402" fmla="*/ 64 h 10000"/>
                <a:gd name="connsiteX403" fmla="*/ 4286 w 10000"/>
                <a:gd name="connsiteY403" fmla="*/ 53 h 10000"/>
                <a:gd name="connsiteX404" fmla="*/ 4351 w 10000"/>
                <a:gd name="connsiteY404" fmla="*/ 44 h 10000"/>
                <a:gd name="connsiteX405" fmla="*/ 4418 w 10000"/>
                <a:gd name="connsiteY405" fmla="*/ 36 h 10000"/>
                <a:gd name="connsiteX406" fmla="*/ 4485 w 10000"/>
                <a:gd name="connsiteY406" fmla="*/ 29 h 10000"/>
                <a:gd name="connsiteX407" fmla="*/ 4552 w 10000"/>
                <a:gd name="connsiteY407" fmla="*/ 21 h 10000"/>
                <a:gd name="connsiteX408" fmla="*/ 4620 w 10000"/>
                <a:gd name="connsiteY408" fmla="*/ 17 h 10000"/>
                <a:gd name="connsiteX409" fmla="*/ 4690 w 10000"/>
                <a:gd name="connsiteY409" fmla="*/ 12 h 10000"/>
                <a:gd name="connsiteX410" fmla="*/ 4759 w 10000"/>
                <a:gd name="connsiteY410" fmla="*/ 6 h 10000"/>
                <a:gd name="connsiteX411" fmla="*/ 4830 w 10000"/>
                <a:gd name="connsiteY411" fmla="*/ 3 h 10000"/>
                <a:gd name="connsiteX412" fmla="*/ 4901 w 10000"/>
                <a:gd name="connsiteY412" fmla="*/ 2 h 10000"/>
                <a:gd name="connsiteX413" fmla="*/ 4972 w 10000"/>
                <a:gd name="connsiteY413" fmla="*/ 2 h 10000"/>
                <a:gd name="connsiteX414" fmla="*/ 5046 w 10000"/>
                <a:gd name="connsiteY414" fmla="*/ 0 h 10000"/>
                <a:gd name="connsiteX415" fmla="*/ 5117 w 10000"/>
                <a:gd name="connsiteY415" fmla="*/ 2 h 10000"/>
                <a:gd name="connsiteX416" fmla="*/ 5191 w 10000"/>
                <a:gd name="connsiteY416" fmla="*/ 2 h 10000"/>
                <a:gd name="connsiteX417" fmla="*/ 5261 w 10000"/>
                <a:gd name="connsiteY417" fmla="*/ 3 h 10000"/>
                <a:gd name="connsiteX418" fmla="*/ 5333 w 10000"/>
                <a:gd name="connsiteY418" fmla="*/ 6 h 10000"/>
                <a:gd name="connsiteX419" fmla="*/ 5401 w 10000"/>
                <a:gd name="connsiteY419" fmla="*/ 12 h 10000"/>
                <a:gd name="connsiteX420" fmla="*/ 5473 w 10000"/>
                <a:gd name="connsiteY420" fmla="*/ 17 h 10000"/>
                <a:gd name="connsiteX421" fmla="*/ 5540 w 10000"/>
                <a:gd name="connsiteY421" fmla="*/ 21 h 10000"/>
                <a:gd name="connsiteX422" fmla="*/ 5610 w 10000"/>
                <a:gd name="connsiteY422" fmla="*/ 29 h 10000"/>
                <a:gd name="connsiteX423" fmla="*/ 5677 w 10000"/>
                <a:gd name="connsiteY423" fmla="*/ 36 h 10000"/>
                <a:gd name="connsiteX424" fmla="*/ 5742 w 10000"/>
                <a:gd name="connsiteY424" fmla="*/ 44 h 10000"/>
                <a:gd name="connsiteX425" fmla="*/ 5811 w 10000"/>
                <a:gd name="connsiteY425" fmla="*/ 53 h 10000"/>
                <a:gd name="connsiteX426" fmla="*/ 5874 w 10000"/>
                <a:gd name="connsiteY426" fmla="*/ 64 h 10000"/>
                <a:gd name="connsiteX427" fmla="*/ 5941 w 10000"/>
                <a:gd name="connsiteY427" fmla="*/ 74 h 10000"/>
                <a:gd name="connsiteX428" fmla="*/ 6005 w 10000"/>
                <a:gd name="connsiteY428" fmla="*/ 88 h 10000"/>
                <a:gd name="connsiteX429" fmla="*/ 6068 w 10000"/>
                <a:gd name="connsiteY429" fmla="*/ 98 h 10000"/>
                <a:gd name="connsiteX430" fmla="*/ 6130 w 10000"/>
                <a:gd name="connsiteY430" fmla="*/ 113 h 10000"/>
                <a:gd name="connsiteX431" fmla="*/ 6194 w 10000"/>
                <a:gd name="connsiteY431" fmla="*/ 127 h 10000"/>
                <a:gd name="connsiteX432" fmla="*/ 6254 w 10000"/>
                <a:gd name="connsiteY432" fmla="*/ 142 h 10000"/>
                <a:gd name="connsiteX433" fmla="*/ 6316 w 10000"/>
                <a:gd name="connsiteY433" fmla="*/ 159 h 10000"/>
                <a:gd name="connsiteX434" fmla="*/ 6375 w 10000"/>
                <a:gd name="connsiteY434" fmla="*/ 177 h 10000"/>
                <a:gd name="connsiteX435" fmla="*/ 6435 w 10000"/>
                <a:gd name="connsiteY435" fmla="*/ 195 h 10000"/>
                <a:gd name="connsiteX436" fmla="*/ 6494 w 10000"/>
                <a:gd name="connsiteY436" fmla="*/ 213 h 10000"/>
                <a:gd name="connsiteX437" fmla="*/ 6551 w 10000"/>
                <a:gd name="connsiteY437" fmla="*/ 234 h 10000"/>
                <a:gd name="connsiteX438" fmla="*/ 6610 w 10000"/>
                <a:gd name="connsiteY438" fmla="*/ 256 h 10000"/>
                <a:gd name="connsiteX439" fmla="*/ 6667 w 10000"/>
                <a:gd name="connsiteY439" fmla="*/ 277 h 10000"/>
                <a:gd name="connsiteX440" fmla="*/ 6722 w 10000"/>
                <a:gd name="connsiteY440" fmla="*/ 300 h 10000"/>
                <a:gd name="connsiteX441" fmla="*/ 6778 w 10000"/>
                <a:gd name="connsiteY441" fmla="*/ 322 h 10000"/>
                <a:gd name="connsiteX442" fmla="*/ 6833 w 10000"/>
                <a:gd name="connsiteY442" fmla="*/ 348 h 10000"/>
                <a:gd name="connsiteX443" fmla="*/ 6887 w 10000"/>
                <a:gd name="connsiteY443" fmla="*/ 374 h 10000"/>
                <a:gd name="connsiteX444" fmla="*/ 6941 w 10000"/>
                <a:gd name="connsiteY444" fmla="*/ 399 h 10000"/>
                <a:gd name="connsiteX445" fmla="*/ 6994 w 10000"/>
                <a:gd name="connsiteY445" fmla="*/ 427 h 10000"/>
                <a:gd name="connsiteX446" fmla="*/ 7047 w 10000"/>
                <a:gd name="connsiteY446" fmla="*/ 454 h 10000"/>
                <a:gd name="connsiteX447" fmla="*/ 7099 w 10000"/>
                <a:gd name="connsiteY447" fmla="*/ 483 h 10000"/>
                <a:gd name="connsiteX448" fmla="*/ 7148 w 10000"/>
                <a:gd name="connsiteY448" fmla="*/ 511 h 10000"/>
                <a:gd name="connsiteX449" fmla="*/ 7195 w 10000"/>
                <a:gd name="connsiteY449" fmla="*/ 540 h 10000"/>
                <a:gd name="connsiteX450" fmla="*/ 7241 w 10000"/>
                <a:gd name="connsiteY450" fmla="*/ 570 h 10000"/>
                <a:gd name="connsiteX451" fmla="*/ 7285 w 10000"/>
                <a:gd name="connsiteY451" fmla="*/ 601 h 10000"/>
                <a:gd name="connsiteX452" fmla="*/ 7327 w 10000"/>
                <a:gd name="connsiteY452" fmla="*/ 631 h 10000"/>
                <a:gd name="connsiteX453" fmla="*/ 7368 w 10000"/>
                <a:gd name="connsiteY453" fmla="*/ 661 h 10000"/>
                <a:gd name="connsiteX454" fmla="*/ 7409 w 10000"/>
                <a:gd name="connsiteY454" fmla="*/ 691 h 10000"/>
                <a:gd name="connsiteX455" fmla="*/ 7446 w 10000"/>
                <a:gd name="connsiteY455" fmla="*/ 723 h 10000"/>
                <a:gd name="connsiteX456" fmla="*/ 7482 w 10000"/>
                <a:gd name="connsiteY456" fmla="*/ 755 h 10000"/>
                <a:gd name="connsiteX457" fmla="*/ 7518 w 10000"/>
                <a:gd name="connsiteY457" fmla="*/ 787 h 10000"/>
                <a:gd name="connsiteX458" fmla="*/ 7551 w 10000"/>
                <a:gd name="connsiteY458" fmla="*/ 818 h 10000"/>
                <a:gd name="connsiteX459" fmla="*/ 7582 w 10000"/>
                <a:gd name="connsiteY459" fmla="*/ 850 h 10000"/>
                <a:gd name="connsiteX460" fmla="*/ 7611 w 10000"/>
                <a:gd name="connsiteY460" fmla="*/ 885 h 10000"/>
                <a:gd name="connsiteX461" fmla="*/ 7640 w 10000"/>
                <a:gd name="connsiteY461" fmla="*/ 918 h 10000"/>
                <a:gd name="connsiteX462" fmla="*/ 7666 w 10000"/>
                <a:gd name="connsiteY462" fmla="*/ 951 h 10000"/>
                <a:gd name="connsiteX463" fmla="*/ 7691 w 10000"/>
                <a:gd name="connsiteY463" fmla="*/ 985 h 10000"/>
                <a:gd name="connsiteX464" fmla="*/ 7715 w 10000"/>
                <a:gd name="connsiteY464" fmla="*/ 1020 h 10000"/>
                <a:gd name="connsiteX465" fmla="*/ 7738 w 10000"/>
                <a:gd name="connsiteY465" fmla="*/ 1054 h 10000"/>
                <a:gd name="connsiteX466" fmla="*/ 7756 w 10000"/>
                <a:gd name="connsiteY466" fmla="*/ 1089 h 10000"/>
                <a:gd name="connsiteX467" fmla="*/ 7776 w 10000"/>
                <a:gd name="connsiteY467" fmla="*/ 1125 h 10000"/>
                <a:gd name="connsiteX468" fmla="*/ 7794 w 10000"/>
                <a:gd name="connsiteY468" fmla="*/ 1162 h 10000"/>
                <a:gd name="connsiteX469" fmla="*/ 7808 w 10000"/>
                <a:gd name="connsiteY469" fmla="*/ 1198 h 10000"/>
                <a:gd name="connsiteX470" fmla="*/ 7823 w 10000"/>
                <a:gd name="connsiteY470" fmla="*/ 1234 h 10000"/>
                <a:gd name="connsiteX471" fmla="*/ 7833 w 10000"/>
                <a:gd name="connsiteY471" fmla="*/ 1271 h 10000"/>
                <a:gd name="connsiteX472" fmla="*/ 7844 w 10000"/>
                <a:gd name="connsiteY472" fmla="*/ 1308 h 10000"/>
                <a:gd name="connsiteX473" fmla="*/ 7854 w 10000"/>
                <a:gd name="connsiteY473" fmla="*/ 1346 h 10000"/>
                <a:gd name="connsiteX474" fmla="*/ 7860 w 10000"/>
                <a:gd name="connsiteY474" fmla="*/ 1386 h 10000"/>
                <a:gd name="connsiteX475" fmla="*/ 7865 w 10000"/>
                <a:gd name="connsiteY475" fmla="*/ 1423 h 10000"/>
                <a:gd name="connsiteX476" fmla="*/ 7869 w 10000"/>
                <a:gd name="connsiteY476" fmla="*/ 1461 h 10000"/>
                <a:gd name="connsiteX477" fmla="*/ 7872 w 10000"/>
                <a:gd name="connsiteY477" fmla="*/ 1502 h 10000"/>
                <a:gd name="connsiteX478" fmla="*/ 7872 w 10000"/>
                <a:gd name="connsiteY478" fmla="*/ 1540 h 10000"/>
                <a:gd name="connsiteX479" fmla="*/ 7872 w 10000"/>
                <a:gd name="connsiteY479" fmla="*/ 1575 h 10000"/>
                <a:gd name="connsiteX480" fmla="*/ 7870 w 10000"/>
                <a:gd name="connsiteY480" fmla="*/ 1609 h 10000"/>
                <a:gd name="connsiteX481" fmla="*/ 7867 w 10000"/>
                <a:gd name="connsiteY481" fmla="*/ 1641 h 10000"/>
                <a:gd name="connsiteX482" fmla="*/ 7864 w 10000"/>
                <a:gd name="connsiteY482" fmla="*/ 1674 h 10000"/>
                <a:gd name="connsiteX483" fmla="*/ 7857 w 10000"/>
                <a:gd name="connsiteY483" fmla="*/ 1708 h 10000"/>
                <a:gd name="connsiteX484" fmla="*/ 7851 w 10000"/>
                <a:gd name="connsiteY484" fmla="*/ 1741 h 10000"/>
                <a:gd name="connsiteX485" fmla="*/ 7841 w 10000"/>
                <a:gd name="connsiteY485" fmla="*/ 1773 h 10000"/>
                <a:gd name="connsiteX486" fmla="*/ 7833 w 10000"/>
                <a:gd name="connsiteY486" fmla="*/ 1806 h 10000"/>
                <a:gd name="connsiteX487" fmla="*/ 7823 w 10000"/>
                <a:gd name="connsiteY487" fmla="*/ 1836 h 10000"/>
                <a:gd name="connsiteX488" fmla="*/ 7810 w 10000"/>
                <a:gd name="connsiteY488" fmla="*/ 1870 h 10000"/>
                <a:gd name="connsiteX489" fmla="*/ 7797 w 10000"/>
                <a:gd name="connsiteY489" fmla="*/ 1901 h 10000"/>
                <a:gd name="connsiteX490" fmla="*/ 7782 w 10000"/>
                <a:gd name="connsiteY490" fmla="*/ 1932 h 10000"/>
                <a:gd name="connsiteX491" fmla="*/ 7767 w 10000"/>
                <a:gd name="connsiteY491" fmla="*/ 1963 h 10000"/>
                <a:gd name="connsiteX492" fmla="*/ 7750 w 10000"/>
                <a:gd name="connsiteY492" fmla="*/ 1995 h 10000"/>
                <a:gd name="connsiteX493" fmla="*/ 7730 w 10000"/>
                <a:gd name="connsiteY493" fmla="*/ 2025 h 10000"/>
                <a:gd name="connsiteX494" fmla="*/ 7712 w 10000"/>
                <a:gd name="connsiteY494" fmla="*/ 2056 h 10000"/>
                <a:gd name="connsiteX495" fmla="*/ 7691 w 10000"/>
                <a:gd name="connsiteY495" fmla="*/ 2086 h 10000"/>
                <a:gd name="connsiteX496" fmla="*/ 7668 w 10000"/>
                <a:gd name="connsiteY496" fmla="*/ 2116 h 10000"/>
                <a:gd name="connsiteX497" fmla="*/ 7645 w 10000"/>
                <a:gd name="connsiteY497" fmla="*/ 2146 h 10000"/>
                <a:gd name="connsiteX498" fmla="*/ 7621 w 10000"/>
                <a:gd name="connsiteY498" fmla="*/ 2177 h 10000"/>
                <a:gd name="connsiteX499" fmla="*/ 7595 w 10000"/>
                <a:gd name="connsiteY499" fmla="*/ 2205 h 10000"/>
                <a:gd name="connsiteX500" fmla="*/ 7568 w 10000"/>
                <a:gd name="connsiteY500" fmla="*/ 2234 h 10000"/>
                <a:gd name="connsiteX501" fmla="*/ 7541 w 10000"/>
                <a:gd name="connsiteY501" fmla="*/ 2263 h 10000"/>
                <a:gd name="connsiteX502" fmla="*/ 7510 w 10000"/>
                <a:gd name="connsiteY502" fmla="*/ 2292 h 10000"/>
                <a:gd name="connsiteX503" fmla="*/ 7479 w 10000"/>
                <a:gd name="connsiteY503" fmla="*/ 2322 h 10000"/>
                <a:gd name="connsiteX504" fmla="*/ 7446 w 10000"/>
                <a:gd name="connsiteY504" fmla="*/ 2351 h 10000"/>
                <a:gd name="connsiteX505" fmla="*/ 7414 w 10000"/>
                <a:gd name="connsiteY505" fmla="*/ 2378 h 10000"/>
                <a:gd name="connsiteX506" fmla="*/ 7379 w 10000"/>
                <a:gd name="connsiteY506" fmla="*/ 2407 h 10000"/>
                <a:gd name="connsiteX507" fmla="*/ 7342 w 10000"/>
                <a:gd name="connsiteY507" fmla="*/ 2434 h 10000"/>
                <a:gd name="connsiteX508" fmla="*/ 7306 w 10000"/>
                <a:gd name="connsiteY508" fmla="*/ 2461 h 10000"/>
                <a:gd name="connsiteX509" fmla="*/ 7267 w 10000"/>
                <a:gd name="connsiteY509" fmla="*/ 2488 h 10000"/>
                <a:gd name="connsiteX510" fmla="*/ 7226 w 10000"/>
                <a:gd name="connsiteY510" fmla="*/ 2516 h 10000"/>
                <a:gd name="connsiteX511" fmla="*/ 7187 w 10000"/>
                <a:gd name="connsiteY511" fmla="*/ 2541 h 10000"/>
                <a:gd name="connsiteX512" fmla="*/ 7144 w 10000"/>
                <a:gd name="connsiteY512" fmla="*/ 2568 h 10000"/>
                <a:gd name="connsiteX513" fmla="*/ 7104 w 10000"/>
                <a:gd name="connsiteY513" fmla="*/ 2593 h 10000"/>
                <a:gd name="connsiteX514" fmla="*/ 7060 w 10000"/>
                <a:gd name="connsiteY514" fmla="*/ 2617 h 10000"/>
                <a:gd name="connsiteX515" fmla="*/ 7017 w 10000"/>
                <a:gd name="connsiteY515" fmla="*/ 2641 h 10000"/>
                <a:gd name="connsiteX516" fmla="*/ 6973 w 10000"/>
                <a:gd name="connsiteY516" fmla="*/ 2664 h 10000"/>
                <a:gd name="connsiteX517" fmla="*/ 6929 w 10000"/>
                <a:gd name="connsiteY517" fmla="*/ 2688 h 10000"/>
                <a:gd name="connsiteX518" fmla="*/ 6882 w 10000"/>
                <a:gd name="connsiteY518" fmla="*/ 2709 h 10000"/>
                <a:gd name="connsiteX519" fmla="*/ 6836 w 10000"/>
                <a:gd name="connsiteY519" fmla="*/ 2732 h 10000"/>
                <a:gd name="connsiteX520" fmla="*/ 6791 w 10000"/>
                <a:gd name="connsiteY520" fmla="*/ 2751 h 10000"/>
                <a:gd name="connsiteX521" fmla="*/ 6742 w 10000"/>
                <a:gd name="connsiteY521" fmla="*/ 2773 h 10000"/>
                <a:gd name="connsiteX522" fmla="*/ 6694 w 10000"/>
                <a:gd name="connsiteY522" fmla="*/ 2792 h 10000"/>
                <a:gd name="connsiteX523" fmla="*/ 6645 w 10000"/>
                <a:gd name="connsiteY523" fmla="*/ 2810 h 10000"/>
                <a:gd name="connsiteX524" fmla="*/ 6597 w 10000"/>
                <a:gd name="connsiteY524" fmla="*/ 2829 h 10000"/>
                <a:gd name="connsiteX525" fmla="*/ 6546 w 10000"/>
                <a:gd name="connsiteY525" fmla="*/ 2847 h 10000"/>
                <a:gd name="connsiteX526" fmla="*/ 6494 w 10000"/>
                <a:gd name="connsiteY526" fmla="*/ 2863 h 10000"/>
                <a:gd name="connsiteX527" fmla="*/ 6442 w 10000"/>
                <a:gd name="connsiteY527" fmla="*/ 2880 h 10000"/>
                <a:gd name="connsiteX528" fmla="*/ 6391 w 10000"/>
                <a:gd name="connsiteY528" fmla="*/ 2897 h 10000"/>
                <a:gd name="connsiteX529" fmla="*/ 6339 w 10000"/>
                <a:gd name="connsiteY529" fmla="*/ 2912 h 10000"/>
                <a:gd name="connsiteX530" fmla="*/ 6285 w 10000"/>
                <a:gd name="connsiteY530" fmla="*/ 2927 h 10000"/>
                <a:gd name="connsiteX531" fmla="*/ 6230 w 10000"/>
                <a:gd name="connsiteY531" fmla="*/ 2941 h 10000"/>
                <a:gd name="connsiteX532" fmla="*/ 6174 w 10000"/>
                <a:gd name="connsiteY532" fmla="*/ 2954 h 10000"/>
                <a:gd name="connsiteX533" fmla="*/ 6119 w 10000"/>
                <a:gd name="connsiteY533" fmla="*/ 2968 h 10000"/>
                <a:gd name="connsiteX534" fmla="*/ 6063 w 10000"/>
                <a:gd name="connsiteY534" fmla="*/ 2978 h 10000"/>
                <a:gd name="connsiteX535" fmla="*/ 6006 w 10000"/>
                <a:gd name="connsiteY535" fmla="*/ 2992 h 10000"/>
                <a:gd name="connsiteX536" fmla="*/ 5947 w 10000"/>
                <a:gd name="connsiteY536" fmla="*/ 3003 h 10000"/>
                <a:gd name="connsiteX537" fmla="*/ 5889 w 10000"/>
                <a:gd name="connsiteY537" fmla="*/ 3012 h 10000"/>
                <a:gd name="connsiteX538" fmla="*/ 5830 w 10000"/>
                <a:gd name="connsiteY538" fmla="*/ 3022 h 10000"/>
                <a:gd name="connsiteX539" fmla="*/ 5770 w 10000"/>
                <a:gd name="connsiteY539" fmla="*/ 3031 h 10000"/>
                <a:gd name="connsiteX540" fmla="*/ 5708 w 10000"/>
                <a:gd name="connsiteY540" fmla="*/ 3039 h 10000"/>
                <a:gd name="connsiteX541" fmla="*/ 5647 w 10000"/>
                <a:gd name="connsiteY541" fmla="*/ 3048 h 10000"/>
                <a:gd name="connsiteX542" fmla="*/ 5585 w 10000"/>
                <a:gd name="connsiteY542" fmla="*/ 3054 h 10000"/>
                <a:gd name="connsiteX543" fmla="*/ 5607 w 10000"/>
                <a:gd name="connsiteY543" fmla="*/ 3068 h 10000"/>
                <a:gd name="connsiteX544" fmla="*/ 5625 w 10000"/>
                <a:gd name="connsiteY544" fmla="*/ 3078 h 10000"/>
                <a:gd name="connsiteX545" fmla="*/ 5641 w 10000"/>
                <a:gd name="connsiteY545" fmla="*/ 3089 h 10000"/>
                <a:gd name="connsiteX546" fmla="*/ 5652 w 10000"/>
                <a:gd name="connsiteY546" fmla="*/ 3099 h 10000"/>
                <a:gd name="connsiteX547" fmla="*/ 5664 w 10000"/>
                <a:gd name="connsiteY547" fmla="*/ 3110 h 10000"/>
                <a:gd name="connsiteX548" fmla="*/ 5670 w 10000"/>
                <a:gd name="connsiteY548" fmla="*/ 3119 h 10000"/>
                <a:gd name="connsiteX549" fmla="*/ 5674 w 10000"/>
                <a:gd name="connsiteY549" fmla="*/ 3128 h 10000"/>
                <a:gd name="connsiteX550" fmla="*/ 5675 w 10000"/>
                <a:gd name="connsiteY550" fmla="*/ 313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</a:cxnLst>
              <a:rect l="l" t="t" r="r" b="b"/>
              <a:pathLst>
                <a:path w="10000" h="10000">
                  <a:moveTo>
                    <a:pt x="5675" y="3137"/>
                  </a:moveTo>
                  <a:lnTo>
                    <a:pt x="6937" y="3137"/>
                  </a:lnTo>
                  <a:lnTo>
                    <a:pt x="7009" y="3137"/>
                  </a:lnTo>
                  <a:cubicBezTo>
                    <a:pt x="7033" y="3137"/>
                    <a:pt x="7057" y="3139"/>
                    <a:pt x="7081" y="3139"/>
                  </a:cubicBezTo>
                  <a:cubicBezTo>
                    <a:pt x="7105" y="3140"/>
                    <a:pt x="7129" y="3140"/>
                    <a:pt x="7153" y="3142"/>
                  </a:cubicBezTo>
                  <a:cubicBezTo>
                    <a:pt x="7176" y="3143"/>
                    <a:pt x="7200" y="3145"/>
                    <a:pt x="7223" y="3146"/>
                  </a:cubicBezTo>
                  <a:cubicBezTo>
                    <a:pt x="7247" y="3148"/>
                    <a:pt x="7271" y="3148"/>
                    <a:pt x="7295" y="3149"/>
                  </a:cubicBezTo>
                  <a:cubicBezTo>
                    <a:pt x="7318" y="3152"/>
                    <a:pt x="7340" y="3154"/>
                    <a:pt x="7363" y="3157"/>
                  </a:cubicBezTo>
                  <a:cubicBezTo>
                    <a:pt x="7386" y="3158"/>
                    <a:pt x="7410" y="3161"/>
                    <a:pt x="7433" y="3163"/>
                  </a:cubicBezTo>
                  <a:lnTo>
                    <a:pt x="7503" y="3172"/>
                  </a:lnTo>
                  <a:cubicBezTo>
                    <a:pt x="7526" y="3175"/>
                    <a:pt x="7549" y="3177"/>
                    <a:pt x="7572" y="3180"/>
                  </a:cubicBezTo>
                  <a:cubicBezTo>
                    <a:pt x="7595" y="3184"/>
                    <a:pt x="7617" y="3187"/>
                    <a:pt x="7640" y="3192"/>
                  </a:cubicBezTo>
                  <a:cubicBezTo>
                    <a:pt x="7663" y="3195"/>
                    <a:pt x="7686" y="3199"/>
                    <a:pt x="7709" y="3202"/>
                  </a:cubicBezTo>
                  <a:cubicBezTo>
                    <a:pt x="7732" y="3207"/>
                    <a:pt x="7754" y="3210"/>
                    <a:pt x="7777" y="3214"/>
                  </a:cubicBezTo>
                  <a:cubicBezTo>
                    <a:pt x="7799" y="3219"/>
                    <a:pt x="7820" y="3223"/>
                    <a:pt x="7842" y="3228"/>
                  </a:cubicBezTo>
                  <a:cubicBezTo>
                    <a:pt x="7865" y="3232"/>
                    <a:pt x="7888" y="3239"/>
                    <a:pt x="7911" y="3243"/>
                  </a:cubicBezTo>
                  <a:cubicBezTo>
                    <a:pt x="7933" y="3248"/>
                    <a:pt x="7956" y="3254"/>
                    <a:pt x="7978" y="3258"/>
                  </a:cubicBezTo>
                  <a:cubicBezTo>
                    <a:pt x="8000" y="3264"/>
                    <a:pt x="8021" y="3269"/>
                    <a:pt x="8043" y="3275"/>
                  </a:cubicBezTo>
                  <a:lnTo>
                    <a:pt x="8110" y="3293"/>
                  </a:lnTo>
                  <a:lnTo>
                    <a:pt x="8175" y="3311"/>
                  </a:lnTo>
                  <a:cubicBezTo>
                    <a:pt x="8196" y="3317"/>
                    <a:pt x="8218" y="3325"/>
                    <a:pt x="8239" y="3331"/>
                  </a:cubicBezTo>
                  <a:cubicBezTo>
                    <a:pt x="8261" y="3338"/>
                    <a:pt x="8284" y="3344"/>
                    <a:pt x="8306" y="3352"/>
                  </a:cubicBezTo>
                  <a:cubicBezTo>
                    <a:pt x="8327" y="3360"/>
                    <a:pt x="8348" y="3367"/>
                    <a:pt x="8369" y="3375"/>
                  </a:cubicBezTo>
                  <a:cubicBezTo>
                    <a:pt x="8390" y="3382"/>
                    <a:pt x="8412" y="3390"/>
                    <a:pt x="8433" y="3397"/>
                  </a:cubicBezTo>
                  <a:cubicBezTo>
                    <a:pt x="8454" y="3406"/>
                    <a:pt x="8475" y="3414"/>
                    <a:pt x="8496" y="3423"/>
                  </a:cubicBezTo>
                  <a:cubicBezTo>
                    <a:pt x="8517" y="3431"/>
                    <a:pt x="8539" y="3440"/>
                    <a:pt x="8560" y="3447"/>
                  </a:cubicBezTo>
                  <a:cubicBezTo>
                    <a:pt x="8581" y="3456"/>
                    <a:pt x="8601" y="3466"/>
                    <a:pt x="8622" y="3475"/>
                  </a:cubicBezTo>
                  <a:lnTo>
                    <a:pt x="8684" y="3502"/>
                  </a:lnTo>
                  <a:lnTo>
                    <a:pt x="8748" y="3530"/>
                  </a:lnTo>
                  <a:cubicBezTo>
                    <a:pt x="8768" y="3541"/>
                    <a:pt x="8788" y="3550"/>
                    <a:pt x="8808" y="3561"/>
                  </a:cubicBezTo>
                  <a:cubicBezTo>
                    <a:pt x="8828" y="3571"/>
                    <a:pt x="8848" y="3580"/>
                    <a:pt x="8868" y="3591"/>
                  </a:cubicBezTo>
                  <a:cubicBezTo>
                    <a:pt x="8888" y="3602"/>
                    <a:pt x="8909" y="3612"/>
                    <a:pt x="8929" y="3623"/>
                  </a:cubicBezTo>
                  <a:cubicBezTo>
                    <a:pt x="8949" y="3633"/>
                    <a:pt x="8969" y="3645"/>
                    <a:pt x="8989" y="3656"/>
                  </a:cubicBezTo>
                  <a:cubicBezTo>
                    <a:pt x="9009" y="3667"/>
                    <a:pt x="9029" y="3679"/>
                    <a:pt x="9049" y="3689"/>
                  </a:cubicBezTo>
                  <a:cubicBezTo>
                    <a:pt x="9068" y="3701"/>
                    <a:pt x="9087" y="3712"/>
                    <a:pt x="9106" y="3724"/>
                  </a:cubicBezTo>
                  <a:cubicBezTo>
                    <a:pt x="9125" y="3736"/>
                    <a:pt x="9144" y="3747"/>
                    <a:pt x="9163" y="3759"/>
                  </a:cubicBezTo>
                  <a:lnTo>
                    <a:pt x="9217" y="3795"/>
                  </a:lnTo>
                  <a:cubicBezTo>
                    <a:pt x="9235" y="3807"/>
                    <a:pt x="9253" y="3818"/>
                    <a:pt x="9271" y="3830"/>
                  </a:cubicBezTo>
                  <a:cubicBezTo>
                    <a:pt x="9288" y="3842"/>
                    <a:pt x="9305" y="3853"/>
                    <a:pt x="9322" y="3865"/>
                  </a:cubicBezTo>
                  <a:cubicBezTo>
                    <a:pt x="9339" y="3877"/>
                    <a:pt x="9355" y="3889"/>
                    <a:pt x="9372" y="3901"/>
                  </a:cubicBezTo>
                  <a:cubicBezTo>
                    <a:pt x="9387" y="3913"/>
                    <a:pt x="9403" y="3925"/>
                    <a:pt x="9418" y="3937"/>
                  </a:cubicBezTo>
                  <a:cubicBezTo>
                    <a:pt x="9433" y="3949"/>
                    <a:pt x="9448" y="3962"/>
                    <a:pt x="9463" y="3974"/>
                  </a:cubicBezTo>
                  <a:lnTo>
                    <a:pt x="9508" y="4010"/>
                  </a:lnTo>
                  <a:cubicBezTo>
                    <a:pt x="9521" y="4023"/>
                    <a:pt x="9535" y="4035"/>
                    <a:pt x="9548" y="4048"/>
                  </a:cubicBezTo>
                  <a:cubicBezTo>
                    <a:pt x="9562" y="4060"/>
                    <a:pt x="9575" y="4072"/>
                    <a:pt x="9589" y="4084"/>
                  </a:cubicBezTo>
                  <a:lnTo>
                    <a:pt x="9628" y="4120"/>
                  </a:lnTo>
                  <a:cubicBezTo>
                    <a:pt x="9639" y="4133"/>
                    <a:pt x="9651" y="4145"/>
                    <a:pt x="9662" y="4158"/>
                  </a:cubicBezTo>
                  <a:cubicBezTo>
                    <a:pt x="9674" y="4170"/>
                    <a:pt x="9685" y="4184"/>
                    <a:pt x="9697" y="4196"/>
                  </a:cubicBezTo>
                  <a:cubicBezTo>
                    <a:pt x="9708" y="4209"/>
                    <a:pt x="9720" y="4221"/>
                    <a:pt x="9731" y="4234"/>
                  </a:cubicBezTo>
                  <a:cubicBezTo>
                    <a:pt x="9741" y="4247"/>
                    <a:pt x="9752" y="4259"/>
                    <a:pt x="9762" y="4272"/>
                  </a:cubicBezTo>
                  <a:cubicBezTo>
                    <a:pt x="9772" y="4284"/>
                    <a:pt x="9781" y="4297"/>
                    <a:pt x="9791" y="4309"/>
                  </a:cubicBezTo>
                  <a:cubicBezTo>
                    <a:pt x="9800" y="4322"/>
                    <a:pt x="9808" y="4335"/>
                    <a:pt x="9817" y="4347"/>
                  </a:cubicBezTo>
                  <a:cubicBezTo>
                    <a:pt x="9826" y="4360"/>
                    <a:pt x="9834" y="4374"/>
                    <a:pt x="9843" y="4387"/>
                  </a:cubicBezTo>
                  <a:cubicBezTo>
                    <a:pt x="9850" y="4399"/>
                    <a:pt x="9858" y="4412"/>
                    <a:pt x="9865" y="4424"/>
                  </a:cubicBezTo>
                  <a:cubicBezTo>
                    <a:pt x="9872" y="4438"/>
                    <a:pt x="9880" y="4450"/>
                    <a:pt x="9887" y="4464"/>
                  </a:cubicBezTo>
                  <a:cubicBezTo>
                    <a:pt x="9894" y="4477"/>
                    <a:pt x="9900" y="4489"/>
                    <a:pt x="9907" y="4503"/>
                  </a:cubicBezTo>
                  <a:cubicBezTo>
                    <a:pt x="9912" y="4517"/>
                    <a:pt x="9918" y="4530"/>
                    <a:pt x="9923" y="4544"/>
                  </a:cubicBezTo>
                  <a:cubicBezTo>
                    <a:pt x="9929" y="4556"/>
                    <a:pt x="9934" y="4570"/>
                    <a:pt x="9940" y="4582"/>
                  </a:cubicBezTo>
                  <a:cubicBezTo>
                    <a:pt x="9945" y="4595"/>
                    <a:pt x="9949" y="4609"/>
                    <a:pt x="9954" y="4623"/>
                  </a:cubicBezTo>
                  <a:cubicBezTo>
                    <a:pt x="9958" y="4636"/>
                    <a:pt x="9962" y="4648"/>
                    <a:pt x="9966" y="4662"/>
                  </a:cubicBezTo>
                  <a:cubicBezTo>
                    <a:pt x="9969" y="4676"/>
                    <a:pt x="9973" y="4691"/>
                    <a:pt x="9976" y="4704"/>
                  </a:cubicBezTo>
                  <a:cubicBezTo>
                    <a:pt x="9979" y="4716"/>
                    <a:pt x="9982" y="4730"/>
                    <a:pt x="9985" y="4742"/>
                  </a:cubicBezTo>
                  <a:cubicBezTo>
                    <a:pt x="9987" y="4756"/>
                    <a:pt x="9990" y="4771"/>
                    <a:pt x="9992" y="4784"/>
                  </a:cubicBezTo>
                  <a:cubicBezTo>
                    <a:pt x="9994" y="4798"/>
                    <a:pt x="9995" y="4812"/>
                    <a:pt x="9997" y="4825"/>
                  </a:cubicBezTo>
                  <a:cubicBezTo>
                    <a:pt x="9997" y="4839"/>
                    <a:pt x="9998" y="4853"/>
                    <a:pt x="9998" y="4866"/>
                  </a:cubicBezTo>
                  <a:cubicBezTo>
                    <a:pt x="9999" y="4880"/>
                    <a:pt x="9999" y="4893"/>
                    <a:pt x="10000" y="4907"/>
                  </a:cubicBezTo>
                  <a:lnTo>
                    <a:pt x="10000" y="8557"/>
                  </a:lnTo>
                  <a:lnTo>
                    <a:pt x="10000" y="8590"/>
                  </a:lnTo>
                  <a:cubicBezTo>
                    <a:pt x="9999" y="8602"/>
                    <a:pt x="9998" y="8613"/>
                    <a:pt x="9997" y="8625"/>
                  </a:cubicBezTo>
                  <a:cubicBezTo>
                    <a:pt x="9996" y="8636"/>
                    <a:pt x="9996" y="8648"/>
                    <a:pt x="9995" y="8658"/>
                  </a:cubicBezTo>
                  <a:cubicBezTo>
                    <a:pt x="9993" y="8669"/>
                    <a:pt x="9992" y="8681"/>
                    <a:pt x="9990" y="8692"/>
                  </a:cubicBezTo>
                  <a:cubicBezTo>
                    <a:pt x="9988" y="8702"/>
                    <a:pt x="9986" y="8713"/>
                    <a:pt x="9984" y="8723"/>
                  </a:cubicBezTo>
                  <a:cubicBezTo>
                    <a:pt x="9981" y="8734"/>
                    <a:pt x="9979" y="8746"/>
                    <a:pt x="9976" y="8757"/>
                  </a:cubicBezTo>
                  <a:cubicBezTo>
                    <a:pt x="9973" y="8767"/>
                    <a:pt x="9970" y="8778"/>
                    <a:pt x="9967" y="8788"/>
                  </a:cubicBezTo>
                  <a:cubicBezTo>
                    <a:pt x="9964" y="8799"/>
                    <a:pt x="9962" y="8810"/>
                    <a:pt x="9959" y="8820"/>
                  </a:cubicBezTo>
                  <a:cubicBezTo>
                    <a:pt x="9955" y="8831"/>
                    <a:pt x="9950" y="8841"/>
                    <a:pt x="9946" y="8852"/>
                  </a:cubicBezTo>
                  <a:cubicBezTo>
                    <a:pt x="9942" y="8863"/>
                    <a:pt x="9939" y="8873"/>
                    <a:pt x="9935" y="8884"/>
                  </a:cubicBezTo>
                  <a:cubicBezTo>
                    <a:pt x="9930" y="8894"/>
                    <a:pt x="9925" y="8903"/>
                    <a:pt x="9920" y="8914"/>
                  </a:cubicBezTo>
                  <a:cubicBezTo>
                    <a:pt x="9915" y="8925"/>
                    <a:pt x="9910" y="8934"/>
                    <a:pt x="9905" y="8944"/>
                  </a:cubicBezTo>
                  <a:cubicBezTo>
                    <a:pt x="9899" y="8955"/>
                    <a:pt x="9893" y="8964"/>
                    <a:pt x="9887" y="8974"/>
                  </a:cubicBezTo>
                  <a:cubicBezTo>
                    <a:pt x="9882" y="8985"/>
                    <a:pt x="9876" y="8994"/>
                    <a:pt x="9871" y="9005"/>
                  </a:cubicBezTo>
                  <a:cubicBezTo>
                    <a:pt x="9865" y="9015"/>
                    <a:pt x="9858" y="9024"/>
                    <a:pt x="9852" y="9035"/>
                  </a:cubicBezTo>
                  <a:cubicBezTo>
                    <a:pt x="9845" y="9045"/>
                    <a:pt x="9837" y="9054"/>
                    <a:pt x="9830" y="9064"/>
                  </a:cubicBezTo>
                  <a:cubicBezTo>
                    <a:pt x="9823" y="9074"/>
                    <a:pt x="9815" y="9083"/>
                    <a:pt x="9808" y="9094"/>
                  </a:cubicBezTo>
                  <a:cubicBezTo>
                    <a:pt x="9801" y="9104"/>
                    <a:pt x="9793" y="9113"/>
                    <a:pt x="9786" y="9123"/>
                  </a:cubicBezTo>
                  <a:cubicBezTo>
                    <a:pt x="9778" y="9132"/>
                    <a:pt x="9770" y="9142"/>
                    <a:pt x="9762" y="9151"/>
                  </a:cubicBezTo>
                  <a:cubicBezTo>
                    <a:pt x="9753" y="9160"/>
                    <a:pt x="9745" y="9171"/>
                    <a:pt x="9736" y="9180"/>
                  </a:cubicBezTo>
                  <a:cubicBezTo>
                    <a:pt x="9727" y="9189"/>
                    <a:pt x="9717" y="9198"/>
                    <a:pt x="9708" y="9207"/>
                  </a:cubicBezTo>
                  <a:cubicBezTo>
                    <a:pt x="9698" y="9216"/>
                    <a:pt x="9689" y="9226"/>
                    <a:pt x="9679" y="9235"/>
                  </a:cubicBezTo>
                  <a:lnTo>
                    <a:pt x="9649" y="9262"/>
                  </a:lnTo>
                  <a:cubicBezTo>
                    <a:pt x="9639" y="9271"/>
                    <a:pt x="9628" y="9280"/>
                    <a:pt x="9618" y="9289"/>
                  </a:cubicBezTo>
                  <a:cubicBezTo>
                    <a:pt x="9607" y="9298"/>
                    <a:pt x="9595" y="9307"/>
                    <a:pt x="9584" y="9316"/>
                  </a:cubicBezTo>
                  <a:lnTo>
                    <a:pt x="9552" y="9342"/>
                  </a:lnTo>
                  <a:lnTo>
                    <a:pt x="9516" y="9369"/>
                  </a:lnTo>
                  <a:cubicBezTo>
                    <a:pt x="9504" y="9378"/>
                    <a:pt x="9492" y="9386"/>
                    <a:pt x="9480" y="9395"/>
                  </a:cubicBezTo>
                  <a:cubicBezTo>
                    <a:pt x="9467" y="9404"/>
                    <a:pt x="9454" y="9412"/>
                    <a:pt x="9441" y="9421"/>
                  </a:cubicBezTo>
                  <a:cubicBezTo>
                    <a:pt x="9428" y="9428"/>
                    <a:pt x="9416" y="9437"/>
                    <a:pt x="9403" y="9445"/>
                  </a:cubicBezTo>
                  <a:cubicBezTo>
                    <a:pt x="9389" y="9454"/>
                    <a:pt x="9375" y="9462"/>
                    <a:pt x="9361" y="9471"/>
                  </a:cubicBezTo>
                  <a:cubicBezTo>
                    <a:pt x="9347" y="9480"/>
                    <a:pt x="9334" y="9487"/>
                    <a:pt x="9320" y="9496"/>
                  </a:cubicBezTo>
                  <a:cubicBezTo>
                    <a:pt x="9305" y="9504"/>
                    <a:pt x="9291" y="9513"/>
                    <a:pt x="9276" y="9520"/>
                  </a:cubicBezTo>
                  <a:cubicBezTo>
                    <a:pt x="9261" y="9528"/>
                    <a:pt x="9247" y="9537"/>
                    <a:pt x="9232" y="9545"/>
                  </a:cubicBezTo>
                  <a:cubicBezTo>
                    <a:pt x="9217" y="9552"/>
                    <a:pt x="9201" y="9558"/>
                    <a:pt x="9186" y="9566"/>
                  </a:cubicBezTo>
                  <a:cubicBezTo>
                    <a:pt x="9171" y="9573"/>
                    <a:pt x="9157" y="9583"/>
                    <a:pt x="9142" y="9590"/>
                  </a:cubicBezTo>
                  <a:cubicBezTo>
                    <a:pt x="9126" y="9598"/>
                    <a:pt x="9109" y="9605"/>
                    <a:pt x="9093" y="9613"/>
                  </a:cubicBezTo>
                  <a:cubicBezTo>
                    <a:pt x="9077" y="9620"/>
                    <a:pt x="9060" y="9626"/>
                    <a:pt x="9044" y="9634"/>
                  </a:cubicBezTo>
                  <a:cubicBezTo>
                    <a:pt x="9028" y="9642"/>
                    <a:pt x="9011" y="9648"/>
                    <a:pt x="8995" y="9655"/>
                  </a:cubicBezTo>
                  <a:cubicBezTo>
                    <a:pt x="8979" y="9661"/>
                    <a:pt x="8963" y="9669"/>
                    <a:pt x="8947" y="9675"/>
                  </a:cubicBezTo>
                  <a:cubicBezTo>
                    <a:pt x="8930" y="9681"/>
                    <a:pt x="8913" y="9688"/>
                    <a:pt x="8896" y="9694"/>
                  </a:cubicBezTo>
                  <a:cubicBezTo>
                    <a:pt x="8878" y="9700"/>
                    <a:pt x="8860" y="9708"/>
                    <a:pt x="8842" y="9714"/>
                  </a:cubicBezTo>
                  <a:lnTo>
                    <a:pt x="8790" y="9732"/>
                  </a:lnTo>
                  <a:cubicBezTo>
                    <a:pt x="8772" y="9738"/>
                    <a:pt x="8754" y="9746"/>
                    <a:pt x="8736" y="9752"/>
                  </a:cubicBezTo>
                  <a:cubicBezTo>
                    <a:pt x="8718" y="9758"/>
                    <a:pt x="8699" y="9763"/>
                    <a:pt x="8681" y="9769"/>
                  </a:cubicBezTo>
                  <a:cubicBezTo>
                    <a:pt x="8662" y="9775"/>
                    <a:pt x="8643" y="9779"/>
                    <a:pt x="8624" y="9785"/>
                  </a:cubicBezTo>
                  <a:lnTo>
                    <a:pt x="8567" y="9803"/>
                  </a:lnTo>
                  <a:cubicBezTo>
                    <a:pt x="8548" y="9808"/>
                    <a:pt x="8528" y="9814"/>
                    <a:pt x="8509" y="9818"/>
                  </a:cubicBezTo>
                  <a:cubicBezTo>
                    <a:pt x="8490" y="9823"/>
                    <a:pt x="8470" y="9829"/>
                    <a:pt x="8451" y="9834"/>
                  </a:cubicBezTo>
                  <a:cubicBezTo>
                    <a:pt x="8431" y="9838"/>
                    <a:pt x="8410" y="9844"/>
                    <a:pt x="8390" y="9849"/>
                  </a:cubicBezTo>
                  <a:cubicBezTo>
                    <a:pt x="8370" y="9853"/>
                    <a:pt x="8350" y="9859"/>
                    <a:pt x="8330" y="9864"/>
                  </a:cubicBezTo>
                  <a:cubicBezTo>
                    <a:pt x="8309" y="9868"/>
                    <a:pt x="8287" y="9871"/>
                    <a:pt x="8266" y="9876"/>
                  </a:cubicBezTo>
                  <a:cubicBezTo>
                    <a:pt x="8246" y="9881"/>
                    <a:pt x="8225" y="9885"/>
                    <a:pt x="8205" y="9890"/>
                  </a:cubicBezTo>
                  <a:cubicBezTo>
                    <a:pt x="8184" y="9894"/>
                    <a:pt x="8162" y="9899"/>
                    <a:pt x="8141" y="9903"/>
                  </a:cubicBezTo>
                  <a:cubicBezTo>
                    <a:pt x="8119" y="9908"/>
                    <a:pt x="8098" y="9911"/>
                    <a:pt x="8076" y="9915"/>
                  </a:cubicBezTo>
                  <a:cubicBezTo>
                    <a:pt x="8054" y="9918"/>
                    <a:pt x="8031" y="9923"/>
                    <a:pt x="8009" y="9926"/>
                  </a:cubicBezTo>
                  <a:cubicBezTo>
                    <a:pt x="7987" y="9929"/>
                    <a:pt x="7966" y="9933"/>
                    <a:pt x="7944" y="9936"/>
                  </a:cubicBezTo>
                  <a:cubicBezTo>
                    <a:pt x="7920" y="9941"/>
                    <a:pt x="7897" y="9944"/>
                    <a:pt x="7873" y="9949"/>
                  </a:cubicBezTo>
                  <a:lnTo>
                    <a:pt x="7807" y="9958"/>
                  </a:lnTo>
                  <a:cubicBezTo>
                    <a:pt x="7783" y="9961"/>
                    <a:pt x="7759" y="9965"/>
                    <a:pt x="7735" y="9968"/>
                  </a:cubicBezTo>
                  <a:cubicBezTo>
                    <a:pt x="7712" y="9971"/>
                    <a:pt x="7689" y="9973"/>
                    <a:pt x="7666" y="9976"/>
                  </a:cubicBezTo>
                  <a:lnTo>
                    <a:pt x="7593" y="9985"/>
                  </a:lnTo>
                  <a:cubicBezTo>
                    <a:pt x="7569" y="9988"/>
                    <a:pt x="7545" y="9989"/>
                    <a:pt x="7521" y="9992"/>
                  </a:cubicBezTo>
                  <a:cubicBezTo>
                    <a:pt x="7497" y="9995"/>
                    <a:pt x="7472" y="10000"/>
                    <a:pt x="7448" y="10000"/>
                  </a:cubicBezTo>
                  <a:lnTo>
                    <a:pt x="2462" y="10000"/>
                  </a:lnTo>
                  <a:lnTo>
                    <a:pt x="2322" y="9979"/>
                  </a:lnTo>
                  <a:lnTo>
                    <a:pt x="2185" y="9955"/>
                  </a:lnTo>
                  <a:cubicBezTo>
                    <a:pt x="2162" y="9950"/>
                    <a:pt x="2140" y="9947"/>
                    <a:pt x="2117" y="9943"/>
                  </a:cubicBezTo>
                  <a:cubicBezTo>
                    <a:pt x="2095" y="9938"/>
                    <a:pt x="2074" y="9935"/>
                    <a:pt x="2052" y="9930"/>
                  </a:cubicBezTo>
                  <a:cubicBezTo>
                    <a:pt x="2030" y="9926"/>
                    <a:pt x="2008" y="9923"/>
                    <a:pt x="1986" y="9918"/>
                  </a:cubicBezTo>
                  <a:cubicBezTo>
                    <a:pt x="1964" y="9914"/>
                    <a:pt x="1943" y="9911"/>
                    <a:pt x="1921" y="9906"/>
                  </a:cubicBezTo>
                  <a:cubicBezTo>
                    <a:pt x="1900" y="9902"/>
                    <a:pt x="1878" y="9897"/>
                    <a:pt x="1857" y="9893"/>
                  </a:cubicBezTo>
                  <a:cubicBezTo>
                    <a:pt x="1836" y="9888"/>
                    <a:pt x="1816" y="9884"/>
                    <a:pt x="1795" y="9879"/>
                  </a:cubicBezTo>
                  <a:cubicBezTo>
                    <a:pt x="1775" y="9874"/>
                    <a:pt x="1755" y="9870"/>
                    <a:pt x="1735" y="9865"/>
                  </a:cubicBezTo>
                  <a:cubicBezTo>
                    <a:pt x="1714" y="9861"/>
                    <a:pt x="1694" y="9855"/>
                    <a:pt x="1673" y="9850"/>
                  </a:cubicBezTo>
                  <a:cubicBezTo>
                    <a:pt x="1653" y="9846"/>
                    <a:pt x="1634" y="9841"/>
                    <a:pt x="1614" y="9837"/>
                  </a:cubicBezTo>
                  <a:cubicBezTo>
                    <a:pt x="1595" y="9832"/>
                    <a:pt x="1575" y="9826"/>
                    <a:pt x="1556" y="9822"/>
                  </a:cubicBezTo>
                  <a:cubicBezTo>
                    <a:pt x="1536" y="9817"/>
                    <a:pt x="1517" y="9813"/>
                    <a:pt x="1497" y="9808"/>
                  </a:cubicBezTo>
                  <a:cubicBezTo>
                    <a:pt x="1479" y="9802"/>
                    <a:pt x="1460" y="9797"/>
                    <a:pt x="1442" y="9791"/>
                  </a:cubicBezTo>
                  <a:cubicBezTo>
                    <a:pt x="1423" y="9787"/>
                    <a:pt x="1404" y="9781"/>
                    <a:pt x="1385" y="9776"/>
                  </a:cubicBezTo>
                  <a:cubicBezTo>
                    <a:pt x="1367" y="9770"/>
                    <a:pt x="1349" y="9766"/>
                    <a:pt x="1331" y="9759"/>
                  </a:cubicBezTo>
                  <a:cubicBezTo>
                    <a:pt x="1312" y="9755"/>
                    <a:pt x="1294" y="9749"/>
                    <a:pt x="1275" y="9744"/>
                  </a:cubicBezTo>
                  <a:cubicBezTo>
                    <a:pt x="1258" y="9738"/>
                    <a:pt x="1240" y="9734"/>
                    <a:pt x="1223" y="9728"/>
                  </a:cubicBezTo>
                  <a:cubicBezTo>
                    <a:pt x="1206" y="9722"/>
                    <a:pt x="1190" y="9717"/>
                    <a:pt x="1173" y="9711"/>
                  </a:cubicBezTo>
                  <a:cubicBezTo>
                    <a:pt x="1155" y="9705"/>
                    <a:pt x="1138" y="9700"/>
                    <a:pt x="1120" y="9694"/>
                  </a:cubicBezTo>
                  <a:lnTo>
                    <a:pt x="1070" y="9676"/>
                  </a:lnTo>
                  <a:lnTo>
                    <a:pt x="1021" y="9658"/>
                  </a:lnTo>
                  <a:lnTo>
                    <a:pt x="972" y="9640"/>
                  </a:lnTo>
                  <a:lnTo>
                    <a:pt x="925" y="9622"/>
                  </a:lnTo>
                  <a:lnTo>
                    <a:pt x="879" y="9604"/>
                  </a:lnTo>
                  <a:cubicBezTo>
                    <a:pt x="863" y="9598"/>
                    <a:pt x="848" y="9590"/>
                    <a:pt x="832" y="9584"/>
                  </a:cubicBezTo>
                  <a:cubicBezTo>
                    <a:pt x="818" y="9578"/>
                    <a:pt x="803" y="9570"/>
                    <a:pt x="789" y="9564"/>
                  </a:cubicBezTo>
                  <a:cubicBezTo>
                    <a:pt x="774" y="9558"/>
                    <a:pt x="759" y="9551"/>
                    <a:pt x="744" y="9545"/>
                  </a:cubicBezTo>
                  <a:cubicBezTo>
                    <a:pt x="730" y="9537"/>
                    <a:pt x="717" y="9531"/>
                    <a:pt x="703" y="9524"/>
                  </a:cubicBezTo>
                  <a:cubicBezTo>
                    <a:pt x="689" y="9517"/>
                    <a:pt x="674" y="9510"/>
                    <a:pt x="660" y="9504"/>
                  </a:cubicBezTo>
                  <a:cubicBezTo>
                    <a:pt x="647" y="9498"/>
                    <a:pt x="633" y="9490"/>
                    <a:pt x="620" y="9484"/>
                  </a:cubicBezTo>
                  <a:cubicBezTo>
                    <a:pt x="606" y="9477"/>
                    <a:pt x="593" y="9471"/>
                    <a:pt x="579" y="9463"/>
                  </a:cubicBezTo>
                  <a:cubicBezTo>
                    <a:pt x="566" y="9455"/>
                    <a:pt x="554" y="9449"/>
                    <a:pt x="541" y="9442"/>
                  </a:cubicBezTo>
                  <a:cubicBezTo>
                    <a:pt x="529" y="9436"/>
                    <a:pt x="518" y="9428"/>
                    <a:pt x="506" y="9422"/>
                  </a:cubicBezTo>
                  <a:cubicBezTo>
                    <a:pt x="494" y="9415"/>
                    <a:pt x="483" y="9407"/>
                    <a:pt x="471" y="9399"/>
                  </a:cubicBezTo>
                  <a:cubicBezTo>
                    <a:pt x="459" y="9392"/>
                    <a:pt x="447" y="9386"/>
                    <a:pt x="435" y="9378"/>
                  </a:cubicBezTo>
                  <a:cubicBezTo>
                    <a:pt x="424" y="9371"/>
                    <a:pt x="414" y="9365"/>
                    <a:pt x="403" y="9357"/>
                  </a:cubicBezTo>
                  <a:cubicBezTo>
                    <a:pt x="393" y="9350"/>
                    <a:pt x="382" y="9344"/>
                    <a:pt x="372" y="9336"/>
                  </a:cubicBezTo>
                  <a:cubicBezTo>
                    <a:pt x="362" y="9328"/>
                    <a:pt x="351" y="9321"/>
                    <a:pt x="341" y="9313"/>
                  </a:cubicBezTo>
                  <a:cubicBezTo>
                    <a:pt x="331" y="9306"/>
                    <a:pt x="321" y="9300"/>
                    <a:pt x="311" y="9292"/>
                  </a:cubicBezTo>
                  <a:lnTo>
                    <a:pt x="284" y="9271"/>
                  </a:lnTo>
                  <a:lnTo>
                    <a:pt x="258" y="9248"/>
                  </a:lnTo>
                  <a:cubicBezTo>
                    <a:pt x="249" y="9241"/>
                    <a:pt x="241" y="9235"/>
                    <a:pt x="232" y="9227"/>
                  </a:cubicBezTo>
                  <a:lnTo>
                    <a:pt x="209" y="9204"/>
                  </a:lnTo>
                  <a:cubicBezTo>
                    <a:pt x="201" y="9197"/>
                    <a:pt x="194" y="9189"/>
                    <a:pt x="186" y="9182"/>
                  </a:cubicBezTo>
                  <a:cubicBezTo>
                    <a:pt x="179" y="9174"/>
                    <a:pt x="172" y="9167"/>
                    <a:pt x="165" y="9159"/>
                  </a:cubicBezTo>
                  <a:lnTo>
                    <a:pt x="145" y="9136"/>
                  </a:lnTo>
                  <a:lnTo>
                    <a:pt x="126" y="9114"/>
                  </a:lnTo>
                  <a:cubicBezTo>
                    <a:pt x="120" y="9106"/>
                    <a:pt x="115" y="9098"/>
                    <a:pt x="109" y="9091"/>
                  </a:cubicBezTo>
                  <a:cubicBezTo>
                    <a:pt x="104" y="9083"/>
                    <a:pt x="98" y="9076"/>
                    <a:pt x="93" y="9068"/>
                  </a:cubicBezTo>
                  <a:cubicBezTo>
                    <a:pt x="88" y="9061"/>
                    <a:pt x="83" y="9052"/>
                    <a:pt x="78" y="9044"/>
                  </a:cubicBezTo>
                  <a:cubicBezTo>
                    <a:pt x="73" y="9036"/>
                    <a:pt x="69" y="9029"/>
                    <a:pt x="64" y="9021"/>
                  </a:cubicBezTo>
                  <a:cubicBezTo>
                    <a:pt x="60" y="9014"/>
                    <a:pt x="56" y="9005"/>
                    <a:pt x="52" y="8997"/>
                  </a:cubicBezTo>
                  <a:cubicBezTo>
                    <a:pt x="48" y="8990"/>
                    <a:pt x="45" y="8982"/>
                    <a:pt x="41" y="8974"/>
                  </a:cubicBezTo>
                  <a:cubicBezTo>
                    <a:pt x="38" y="8967"/>
                    <a:pt x="34" y="8958"/>
                    <a:pt x="31" y="8950"/>
                  </a:cubicBezTo>
                  <a:cubicBezTo>
                    <a:pt x="28" y="8943"/>
                    <a:pt x="26" y="8935"/>
                    <a:pt x="23" y="8928"/>
                  </a:cubicBezTo>
                  <a:cubicBezTo>
                    <a:pt x="20" y="8920"/>
                    <a:pt x="18" y="8911"/>
                    <a:pt x="15" y="8903"/>
                  </a:cubicBezTo>
                  <a:cubicBezTo>
                    <a:pt x="13" y="8896"/>
                    <a:pt x="12" y="8887"/>
                    <a:pt x="10" y="8879"/>
                  </a:cubicBezTo>
                  <a:cubicBezTo>
                    <a:pt x="8" y="8872"/>
                    <a:pt x="7" y="8863"/>
                    <a:pt x="5" y="8855"/>
                  </a:cubicBezTo>
                  <a:cubicBezTo>
                    <a:pt x="4" y="8846"/>
                    <a:pt x="3" y="8838"/>
                    <a:pt x="2" y="8829"/>
                  </a:cubicBezTo>
                  <a:cubicBezTo>
                    <a:pt x="1" y="8822"/>
                    <a:pt x="1" y="8814"/>
                    <a:pt x="0" y="8807"/>
                  </a:cubicBezTo>
                  <a:lnTo>
                    <a:pt x="0" y="8781"/>
                  </a:lnTo>
                  <a:lnTo>
                    <a:pt x="0" y="4907"/>
                  </a:lnTo>
                  <a:cubicBezTo>
                    <a:pt x="1" y="4890"/>
                    <a:pt x="1" y="4874"/>
                    <a:pt x="2" y="4857"/>
                  </a:cubicBezTo>
                  <a:cubicBezTo>
                    <a:pt x="2" y="4840"/>
                    <a:pt x="3" y="4825"/>
                    <a:pt x="3" y="4809"/>
                  </a:cubicBezTo>
                  <a:cubicBezTo>
                    <a:pt x="5" y="4792"/>
                    <a:pt x="6" y="4775"/>
                    <a:pt x="8" y="4759"/>
                  </a:cubicBezTo>
                  <a:cubicBezTo>
                    <a:pt x="10" y="4742"/>
                    <a:pt x="13" y="4727"/>
                    <a:pt x="15" y="4710"/>
                  </a:cubicBezTo>
                  <a:cubicBezTo>
                    <a:pt x="18" y="4695"/>
                    <a:pt x="21" y="4679"/>
                    <a:pt x="24" y="4663"/>
                  </a:cubicBezTo>
                  <a:cubicBezTo>
                    <a:pt x="27" y="4648"/>
                    <a:pt x="31" y="4632"/>
                    <a:pt x="34" y="4617"/>
                  </a:cubicBezTo>
                  <a:cubicBezTo>
                    <a:pt x="38" y="4601"/>
                    <a:pt x="42" y="4585"/>
                    <a:pt x="46" y="4570"/>
                  </a:cubicBezTo>
                  <a:cubicBezTo>
                    <a:pt x="51" y="4555"/>
                    <a:pt x="55" y="4539"/>
                    <a:pt x="60" y="4524"/>
                  </a:cubicBezTo>
                  <a:cubicBezTo>
                    <a:pt x="66" y="4509"/>
                    <a:pt x="71" y="4494"/>
                    <a:pt x="77" y="4479"/>
                  </a:cubicBezTo>
                  <a:cubicBezTo>
                    <a:pt x="82" y="4464"/>
                    <a:pt x="88" y="4450"/>
                    <a:pt x="93" y="4435"/>
                  </a:cubicBezTo>
                  <a:cubicBezTo>
                    <a:pt x="100" y="4420"/>
                    <a:pt x="107" y="4406"/>
                    <a:pt x="114" y="4391"/>
                  </a:cubicBezTo>
                  <a:cubicBezTo>
                    <a:pt x="121" y="4376"/>
                    <a:pt x="128" y="4362"/>
                    <a:pt x="135" y="4347"/>
                  </a:cubicBezTo>
                  <a:cubicBezTo>
                    <a:pt x="143" y="4334"/>
                    <a:pt x="150" y="4319"/>
                    <a:pt x="158" y="4305"/>
                  </a:cubicBezTo>
                  <a:cubicBezTo>
                    <a:pt x="166" y="4291"/>
                    <a:pt x="175" y="4277"/>
                    <a:pt x="183" y="4263"/>
                  </a:cubicBezTo>
                  <a:cubicBezTo>
                    <a:pt x="192" y="4249"/>
                    <a:pt x="201" y="4236"/>
                    <a:pt x="210" y="4222"/>
                  </a:cubicBezTo>
                  <a:cubicBezTo>
                    <a:pt x="220" y="4208"/>
                    <a:pt x="230" y="4195"/>
                    <a:pt x="240" y="4181"/>
                  </a:cubicBezTo>
                  <a:cubicBezTo>
                    <a:pt x="250" y="4167"/>
                    <a:pt x="261" y="4154"/>
                    <a:pt x="271" y="4140"/>
                  </a:cubicBezTo>
                  <a:cubicBezTo>
                    <a:pt x="282" y="4126"/>
                    <a:pt x="294" y="4114"/>
                    <a:pt x="305" y="4101"/>
                  </a:cubicBezTo>
                  <a:cubicBezTo>
                    <a:pt x="316" y="4088"/>
                    <a:pt x="328" y="4076"/>
                    <a:pt x="339" y="4063"/>
                  </a:cubicBezTo>
                  <a:cubicBezTo>
                    <a:pt x="351" y="4051"/>
                    <a:pt x="363" y="4037"/>
                    <a:pt x="375" y="4025"/>
                  </a:cubicBezTo>
                  <a:cubicBezTo>
                    <a:pt x="389" y="4013"/>
                    <a:pt x="402" y="3999"/>
                    <a:pt x="416" y="3987"/>
                  </a:cubicBezTo>
                  <a:lnTo>
                    <a:pt x="455" y="3951"/>
                  </a:lnTo>
                  <a:cubicBezTo>
                    <a:pt x="470" y="3939"/>
                    <a:pt x="484" y="3925"/>
                    <a:pt x="499" y="3913"/>
                  </a:cubicBezTo>
                  <a:cubicBezTo>
                    <a:pt x="513" y="3901"/>
                    <a:pt x="527" y="3890"/>
                    <a:pt x="541" y="3878"/>
                  </a:cubicBezTo>
                  <a:cubicBezTo>
                    <a:pt x="557" y="3866"/>
                    <a:pt x="573" y="3856"/>
                    <a:pt x="589" y="3844"/>
                  </a:cubicBezTo>
                  <a:cubicBezTo>
                    <a:pt x="605" y="3831"/>
                    <a:pt x="622" y="3821"/>
                    <a:pt x="638" y="3809"/>
                  </a:cubicBezTo>
                  <a:cubicBezTo>
                    <a:pt x="654" y="3798"/>
                    <a:pt x="671" y="3786"/>
                    <a:pt x="687" y="3776"/>
                  </a:cubicBezTo>
                  <a:lnTo>
                    <a:pt x="739" y="3742"/>
                  </a:lnTo>
                  <a:cubicBezTo>
                    <a:pt x="757" y="3731"/>
                    <a:pt x="775" y="3721"/>
                    <a:pt x="793" y="3710"/>
                  </a:cubicBezTo>
                  <a:lnTo>
                    <a:pt x="848" y="3679"/>
                  </a:lnTo>
                  <a:cubicBezTo>
                    <a:pt x="868" y="3668"/>
                    <a:pt x="887" y="3656"/>
                    <a:pt x="907" y="3645"/>
                  </a:cubicBezTo>
                  <a:cubicBezTo>
                    <a:pt x="926" y="3635"/>
                    <a:pt x="946" y="3626"/>
                    <a:pt x="965" y="3615"/>
                  </a:cubicBezTo>
                  <a:cubicBezTo>
                    <a:pt x="985" y="3605"/>
                    <a:pt x="1006" y="3596"/>
                    <a:pt x="1026" y="3585"/>
                  </a:cubicBezTo>
                  <a:lnTo>
                    <a:pt x="1089" y="3558"/>
                  </a:lnTo>
                  <a:lnTo>
                    <a:pt x="1153" y="3530"/>
                  </a:lnTo>
                  <a:lnTo>
                    <a:pt x="1218" y="3503"/>
                  </a:lnTo>
                  <a:cubicBezTo>
                    <a:pt x="1241" y="3494"/>
                    <a:pt x="1264" y="3487"/>
                    <a:pt x="1287" y="3478"/>
                  </a:cubicBezTo>
                  <a:lnTo>
                    <a:pt x="1354" y="3453"/>
                  </a:lnTo>
                  <a:cubicBezTo>
                    <a:pt x="1377" y="3446"/>
                    <a:pt x="1401" y="3437"/>
                    <a:pt x="1424" y="3429"/>
                  </a:cubicBezTo>
                  <a:cubicBezTo>
                    <a:pt x="1447" y="3422"/>
                    <a:pt x="1471" y="3412"/>
                    <a:pt x="1494" y="3405"/>
                  </a:cubicBezTo>
                  <a:cubicBezTo>
                    <a:pt x="1518" y="3397"/>
                    <a:pt x="1543" y="3391"/>
                    <a:pt x="1567" y="3384"/>
                  </a:cubicBezTo>
                  <a:cubicBezTo>
                    <a:pt x="1591" y="3376"/>
                    <a:pt x="1615" y="3370"/>
                    <a:pt x="1639" y="3363"/>
                  </a:cubicBezTo>
                  <a:cubicBezTo>
                    <a:pt x="1665" y="3357"/>
                    <a:pt x="1690" y="3349"/>
                    <a:pt x="1716" y="3343"/>
                  </a:cubicBezTo>
                  <a:cubicBezTo>
                    <a:pt x="1741" y="3337"/>
                    <a:pt x="1767" y="3329"/>
                    <a:pt x="1792" y="3323"/>
                  </a:cubicBezTo>
                  <a:cubicBezTo>
                    <a:pt x="1818" y="3317"/>
                    <a:pt x="1843" y="3313"/>
                    <a:pt x="1869" y="3307"/>
                  </a:cubicBezTo>
                  <a:cubicBezTo>
                    <a:pt x="1895" y="3301"/>
                    <a:pt x="1921" y="3294"/>
                    <a:pt x="1947" y="3288"/>
                  </a:cubicBezTo>
                  <a:cubicBezTo>
                    <a:pt x="1974" y="3282"/>
                    <a:pt x="2002" y="3278"/>
                    <a:pt x="2029" y="3272"/>
                  </a:cubicBezTo>
                  <a:cubicBezTo>
                    <a:pt x="2056" y="3267"/>
                    <a:pt x="2083" y="3261"/>
                    <a:pt x="2110" y="3257"/>
                  </a:cubicBezTo>
                  <a:lnTo>
                    <a:pt x="2193" y="3243"/>
                  </a:lnTo>
                  <a:cubicBezTo>
                    <a:pt x="2221" y="3239"/>
                    <a:pt x="2250" y="3232"/>
                    <a:pt x="2278" y="3228"/>
                  </a:cubicBezTo>
                  <a:cubicBezTo>
                    <a:pt x="2307" y="3223"/>
                    <a:pt x="2336" y="3220"/>
                    <a:pt x="2365" y="3216"/>
                  </a:cubicBezTo>
                  <a:cubicBezTo>
                    <a:pt x="2394" y="3211"/>
                    <a:pt x="2422" y="3208"/>
                    <a:pt x="2451" y="3204"/>
                  </a:cubicBezTo>
                  <a:cubicBezTo>
                    <a:pt x="2481" y="3201"/>
                    <a:pt x="2511" y="3196"/>
                    <a:pt x="2541" y="3193"/>
                  </a:cubicBezTo>
                  <a:lnTo>
                    <a:pt x="2632" y="3184"/>
                  </a:lnTo>
                  <a:lnTo>
                    <a:pt x="2723" y="3175"/>
                  </a:lnTo>
                  <a:lnTo>
                    <a:pt x="2815" y="3166"/>
                  </a:lnTo>
                  <a:cubicBezTo>
                    <a:pt x="2847" y="3164"/>
                    <a:pt x="2879" y="3161"/>
                    <a:pt x="2911" y="3160"/>
                  </a:cubicBezTo>
                  <a:cubicBezTo>
                    <a:pt x="2943" y="3158"/>
                    <a:pt x="2974" y="3155"/>
                    <a:pt x="3006" y="3154"/>
                  </a:cubicBezTo>
                  <a:cubicBezTo>
                    <a:pt x="3038" y="3152"/>
                    <a:pt x="3070" y="3149"/>
                    <a:pt x="3102" y="3148"/>
                  </a:cubicBezTo>
                  <a:cubicBezTo>
                    <a:pt x="3135" y="3146"/>
                    <a:pt x="3168" y="3146"/>
                    <a:pt x="3201" y="3145"/>
                  </a:cubicBezTo>
                  <a:cubicBezTo>
                    <a:pt x="3234" y="3143"/>
                    <a:pt x="3268" y="3143"/>
                    <a:pt x="3301" y="3142"/>
                  </a:cubicBezTo>
                  <a:lnTo>
                    <a:pt x="3402" y="3139"/>
                  </a:lnTo>
                  <a:lnTo>
                    <a:pt x="3505" y="3137"/>
                  </a:lnTo>
                  <a:lnTo>
                    <a:pt x="3607" y="3137"/>
                  </a:lnTo>
                  <a:cubicBezTo>
                    <a:pt x="3610" y="3136"/>
                    <a:pt x="3614" y="3134"/>
                    <a:pt x="3617" y="3133"/>
                  </a:cubicBezTo>
                  <a:cubicBezTo>
                    <a:pt x="3620" y="3131"/>
                    <a:pt x="3624" y="3131"/>
                    <a:pt x="3627" y="3130"/>
                  </a:cubicBezTo>
                  <a:lnTo>
                    <a:pt x="3637" y="3130"/>
                  </a:lnTo>
                  <a:cubicBezTo>
                    <a:pt x="3641" y="3130"/>
                    <a:pt x="3644" y="3128"/>
                    <a:pt x="3648" y="3128"/>
                  </a:cubicBezTo>
                  <a:lnTo>
                    <a:pt x="3658" y="3128"/>
                  </a:lnTo>
                  <a:lnTo>
                    <a:pt x="3671" y="3128"/>
                  </a:lnTo>
                  <a:lnTo>
                    <a:pt x="3687" y="3128"/>
                  </a:lnTo>
                  <a:lnTo>
                    <a:pt x="3708" y="3128"/>
                  </a:lnTo>
                  <a:cubicBezTo>
                    <a:pt x="3729" y="3128"/>
                    <a:pt x="3749" y="3130"/>
                    <a:pt x="3770" y="3130"/>
                  </a:cubicBezTo>
                  <a:cubicBezTo>
                    <a:pt x="3792" y="3131"/>
                    <a:pt x="3815" y="3131"/>
                    <a:pt x="3837" y="3133"/>
                  </a:cubicBezTo>
                  <a:lnTo>
                    <a:pt x="3902" y="3133"/>
                  </a:lnTo>
                  <a:cubicBezTo>
                    <a:pt x="3925" y="3133"/>
                    <a:pt x="3948" y="3134"/>
                    <a:pt x="3971" y="3134"/>
                  </a:cubicBezTo>
                  <a:cubicBezTo>
                    <a:pt x="3995" y="3134"/>
                    <a:pt x="4019" y="3136"/>
                    <a:pt x="4043" y="3136"/>
                  </a:cubicBezTo>
                  <a:lnTo>
                    <a:pt x="4113" y="3136"/>
                  </a:lnTo>
                  <a:cubicBezTo>
                    <a:pt x="4138" y="3136"/>
                    <a:pt x="4163" y="3137"/>
                    <a:pt x="4188" y="3137"/>
                  </a:cubicBezTo>
                  <a:lnTo>
                    <a:pt x="4265" y="3137"/>
                  </a:lnTo>
                  <a:cubicBezTo>
                    <a:pt x="4265" y="3136"/>
                    <a:pt x="4266" y="3134"/>
                    <a:pt x="4266" y="3133"/>
                  </a:cubicBezTo>
                  <a:cubicBezTo>
                    <a:pt x="4267" y="3131"/>
                    <a:pt x="4267" y="3130"/>
                    <a:pt x="4268" y="3128"/>
                  </a:cubicBezTo>
                  <a:cubicBezTo>
                    <a:pt x="4270" y="3127"/>
                    <a:pt x="4271" y="3124"/>
                    <a:pt x="4273" y="3122"/>
                  </a:cubicBezTo>
                  <a:cubicBezTo>
                    <a:pt x="4275" y="3121"/>
                    <a:pt x="4276" y="3118"/>
                    <a:pt x="4278" y="3116"/>
                  </a:cubicBezTo>
                  <a:lnTo>
                    <a:pt x="4295" y="3102"/>
                  </a:lnTo>
                  <a:cubicBezTo>
                    <a:pt x="4303" y="3098"/>
                    <a:pt x="4312" y="3092"/>
                    <a:pt x="4320" y="3087"/>
                  </a:cubicBezTo>
                  <a:cubicBezTo>
                    <a:pt x="4328" y="3083"/>
                    <a:pt x="4335" y="3078"/>
                    <a:pt x="4343" y="3074"/>
                  </a:cubicBezTo>
                  <a:cubicBezTo>
                    <a:pt x="4349" y="3071"/>
                    <a:pt x="4355" y="3066"/>
                    <a:pt x="4361" y="3063"/>
                  </a:cubicBezTo>
                  <a:cubicBezTo>
                    <a:pt x="4363" y="3062"/>
                    <a:pt x="4365" y="3060"/>
                    <a:pt x="4367" y="3059"/>
                  </a:cubicBezTo>
                  <a:cubicBezTo>
                    <a:pt x="4370" y="3059"/>
                    <a:pt x="4372" y="3057"/>
                    <a:pt x="4375" y="3057"/>
                  </a:cubicBezTo>
                  <a:cubicBezTo>
                    <a:pt x="4377" y="3057"/>
                    <a:pt x="4378" y="3056"/>
                    <a:pt x="4380" y="3056"/>
                  </a:cubicBezTo>
                  <a:cubicBezTo>
                    <a:pt x="4381" y="3056"/>
                    <a:pt x="4383" y="3054"/>
                    <a:pt x="4384" y="3054"/>
                  </a:cubicBezTo>
                  <a:cubicBezTo>
                    <a:pt x="4364" y="3051"/>
                    <a:pt x="4343" y="3046"/>
                    <a:pt x="4323" y="3043"/>
                  </a:cubicBezTo>
                  <a:lnTo>
                    <a:pt x="4263" y="3034"/>
                  </a:lnTo>
                  <a:cubicBezTo>
                    <a:pt x="4243" y="3030"/>
                    <a:pt x="4224" y="3027"/>
                    <a:pt x="4204" y="3022"/>
                  </a:cubicBezTo>
                  <a:cubicBezTo>
                    <a:pt x="4184" y="3019"/>
                    <a:pt x="4165" y="3015"/>
                    <a:pt x="4145" y="3012"/>
                  </a:cubicBezTo>
                  <a:cubicBezTo>
                    <a:pt x="4126" y="3007"/>
                    <a:pt x="4106" y="3003"/>
                    <a:pt x="4087" y="2998"/>
                  </a:cubicBezTo>
                  <a:cubicBezTo>
                    <a:pt x="4068" y="2993"/>
                    <a:pt x="4049" y="2989"/>
                    <a:pt x="4030" y="2984"/>
                  </a:cubicBezTo>
                  <a:cubicBezTo>
                    <a:pt x="4011" y="2980"/>
                    <a:pt x="3992" y="2977"/>
                    <a:pt x="3973" y="2972"/>
                  </a:cubicBezTo>
                  <a:cubicBezTo>
                    <a:pt x="3954" y="2968"/>
                    <a:pt x="3936" y="2963"/>
                    <a:pt x="3917" y="2959"/>
                  </a:cubicBezTo>
                  <a:cubicBezTo>
                    <a:pt x="3899" y="2954"/>
                    <a:pt x="3880" y="2950"/>
                    <a:pt x="3862" y="2945"/>
                  </a:cubicBezTo>
                  <a:cubicBezTo>
                    <a:pt x="3845" y="2941"/>
                    <a:pt x="3827" y="2935"/>
                    <a:pt x="3810" y="2930"/>
                  </a:cubicBezTo>
                  <a:cubicBezTo>
                    <a:pt x="3792" y="2925"/>
                    <a:pt x="3774" y="2919"/>
                    <a:pt x="3756" y="2915"/>
                  </a:cubicBezTo>
                  <a:cubicBezTo>
                    <a:pt x="3739" y="2910"/>
                    <a:pt x="3721" y="2904"/>
                    <a:pt x="3704" y="2900"/>
                  </a:cubicBezTo>
                  <a:cubicBezTo>
                    <a:pt x="3686" y="2894"/>
                    <a:pt x="3669" y="2889"/>
                    <a:pt x="3651" y="2883"/>
                  </a:cubicBezTo>
                  <a:cubicBezTo>
                    <a:pt x="3634" y="2877"/>
                    <a:pt x="3618" y="2872"/>
                    <a:pt x="3601" y="2866"/>
                  </a:cubicBezTo>
                  <a:lnTo>
                    <a:pt x="3550" y="2848"/>
                  </a:lnTo>
                  <a:cubicBezTo>
                    <a:pt x="3534" y="2842"/>
                    <a:pt x="3517" y="2838"/>
                    <a:pt x="3501" y="2832"/>
                  </a:cubicBezTo>
                  <a:cubicBezTo>
                    <a:pt x="3485" y="2826"/>
                    <a:pt x="3468" y="2819"/>
                    <a:pt x="3452" y="2813"/>
                  </a:cubicBezTo>
                  <a:cubicBezTo>
                    <a:pt x="3436" y="2807"/>
                    <a:pt x="3419" y="2800"/>
                    <a:pt x="3403" y="2794"/>
                  </a:cubicBezTo>
                  <a:lnTo>
                    <a:pt x="3356" y="2776"/>
                  </a:lnTo>
                  <a:cubicBezTo>
                    <a:pt x="3341" y="2770"/>
                    <a:pt x="3326" y="2762"/>
                    <a:pt x="3311" y="2756"/>
                  </a:cubicBezTo>
                  <a:cubicBezTo>
                    <a:pt x="3296" y="2750"/>
                    <a:pt x="3280" y="2742"/>
                    <a:pt x="3265" y="2736"/>
                  </a:cubicBezTo>
                  <a:cubicBezTo>
                    <a:pt x="3250" y="2729"/>
                    <a:pt x="3236" y="2721"/>
                    <a:pt x="3221" y="2714"/>
                  </a:cubicBezTo>
                  <a:cubicBezTo>
                    <a:pt x="3206" y="2708"/>
                    <a:pt x="3192" y="2700"/>
                    <a:pt x="3177" y="2694"/>
                  </a:cubicBezTo>
                  <a:cubicBezTo>
                    <a:pt x="3162" y="2686"/>
                    <a:pt x="3148" y="2680"/>
                    <a:pt x="3133" y="2673"/>
                  </a:cubicBezTo>
                  <a:cubicBezTo>
                    <a:pt x="3119" y="2665"/>
                    <a:pt x="3104" y="2658"/>
                    <a:pt x="3090" y="2650"/>
                  </a:cubicBezTo>
                  <a:cubicBezTo>
                    <a:pt x="3076" y="2642"/>
                    <a:pt x="3062" y="2635"/>
                    <a:pt x="3048" y="2627"/>
                  </a:cubicBezTo>
                  <a:cubicBezTo>
                    <a:pt x="3034" y="2620"/>
                    <a:pt x="3021" y="2612"/>
                    <a:pt x="3007" y="2605"/>
                  </a:cubicBezTo>
                  <a:cubicBezTo>
                    <a:pt x="2994" y="2597"/>
                    <a:pt x="2981" y="2590"/>
                    <a:pt x="2968" y="2582"/>
                  </a:cubicBezTo>
                  <a:cubicBezTo>
                    <a:pt x="2954" y="2574"/>
                    <a:pt x="2941" y="2565"/>
                    <a:pt x="2927" y="2558"/>
                  </a:cubicBezTo>
                  <a:cubicBezTo>
                    <a:pt x="2914" y="2549"/>
                    <a:pt x="2901" y="2541"/>
                    <a:pt x="2888" y="2532"/>
                  </a:cubicBezTo>
                  <a:cubicBezTo>
                    <a:pt x="2875" y="2525"/>
                    <a:pt x="2862" y="2516"/>
                    <a:pt x="2849" y="2508"/>
                  </a:cubicBezTo>
                  <a:cubicBezTo>
                    <a:pt x="2837" y="2499"/>
                    <a:pt x="2825" y="2491"/>
                    <a:pt x="2813" y="2482"/>
                  </a:cubicBezTo>
                  <a:cubicBezTo>
                    <a:pt x="2801" y="2473"/>
                    <a:pt x="2789" y="2466"/>
                    <a:pt x="2777" y="2457"/>
                  </a:cubicBezTo>
                  <a:cubicBezTo>
                    <a:pt x="2766" y="2447"/>
                    <a:pt x="2754" y="2440"/>
                    <a:pt x="2743" y="2431"/>
                  </a:cubicBezTo>
                  <a:cubicBezTo>
                    <a:pt x="2731" y="2422"/>
                    <a:pt x="2719" y="2414"/>
                    <a:pt x="2707" y="2405"/>
                  </a:cubicBezTo>
                  <a:lnTo>
                    <a:pt x="2674" y="2378"/>
                  </a:lnTo>
                  <a:lnTo>
                    <a:pt x="2644" y="2351"/>
                  </a:lnTo>
                  <a:cubicBezTo>
                    <a:pt x="2634" y="2342"/>
                    <a:pt x="2624" y="2332"/>
                    <a:pt x="2614" y="2323"/>
                  </a:cubicBezTo>
                  <a:cubicBezTo>
                    <a:pt x="2604" y="2314"/>
                    <a:pt x="2595" y="2305"/>
                    <a:pt x="2585" y="2296"/>
                  </a:cubicBezTo>
                  <a:cubicBezTo>
                    <a:pt x="2576" y="2287"/>
                    <a:pt x="2566" y="2278"/>
                    <a:pt x="2557" y="2269"/>
                  </a:cubicBezTo>
                  <a:cubicBezTo>
                    <a:pt x="2548" y="2260"/>
                    <a:pt x="2538" y="2251"/>
                    <a:pt x="2529" y="2242"/>
                  </a:cubicBezTo>
                  <a:cubicBezTo>
                    <a:pt x="2520" y="2233"/>
                    <a:pt x="2512" y="2222"/>
                    <a:pt x="2503" y="2213"/>
                  </a:cubicBezTo>
                  <a:cubicBezTo>
                    <a:pt x="2495" y="2204"/>
                    <a:pt x="2487" y="2193"/>
                    <a:pt x="2479" y="2184"/>
                  </a:cubicBezTo>
                  <a:cubicBezTo>
                    <a:pt x="2471" y="2175"/>
                    <a:pt x="2464" y="2165"/>
                    <a:pt x="2456" y="2155"/>
                  </a:cubicBezTo>
                  <a:cubicBezTo>
                    <a:pt x="2449" y="2146"/>
                    <a:pt x="2442" y="2136"/>
                    <a:pt x="2435" y="2127"/>
                  </a:cubicBezTo>
                  <a:cubicBezTo>
                    <a:pt x="2427" y="2118"/>
                    <a:pt x="2420" y="2109"/>
                    <a:pt x="2412" y="2100"/>
                  </a:cubicBezTo>
                  <a:cubicBezTo>
                    <a:pt x="2405" y="2090"/>
                    <a:pt x="2399" y="2080"/>
                    <a:pt x="2392" y="2071"/>
                  </a:cubicBezTo>
                  <a:cubicBezTo>
                    <a:pt x="2386" y="2060"/>
                    <a:pt x="2379" y="2051"/>
                    <a:pt x="2373" y="2041"/>
                  </a:cubicBezTo>
                  <a:cubicBezTo>
                    <a:pt x="2367" y="2031"/>
                    <a:pt x="2362" y="2021"/>
                    <a:pt x="2356" y="2012"/>
                  </a:cubicBezTo>
                  <a:cubicBezTo>
                    <a:pt x="2350" y="2002"/>
                    <a:pt x="2345" y="1992"/>
                    <a:pt x="2339" y="1982"/>
                  </a:cubicBezTo>
                  <a:cubicBezTo>
                    <a:pt x="2334" y="1971"/>
                    <a:pt x="2329" y="1962"/>
                    <a:pt x="2324" y="1951"/>
                  </a:cubicBezTo>
                  <a:cubicBezTo>
                    <a:pt x="2319" y="1941"/>
                    <a:pt x="2314" y="1932"/>
                    <a:pt x="2309" y="1921"/>
                  </a:cubicBezTo>
                  <a:cubicBezTo>
                    <a:pt x="2305" y="1910"/>
                    <a:pt x="2300" y="1901"/>
                    <a:pt x="2296" y="1891"/>
                  </a:cubicBezTo>
                  <a:cubicBezTo>
                    <a:pt x="2292" y="1880"/>
                    <a:pt x="2287" y="1871"/>
                    <a:pt x="2283" y="1861"/>
                  </a:cubicBezTo>
                  <a:cubicBezTo>
                    <a:pt x="2280" y="1850"/>
                    <a:pt x="2276" y="1841"/>
                    <a:pt x="2273" y="1830"/>
                  </a:cubicBezTo>
                  <a:cubicBezTo>
                    <a:pt x="2270" y="1820"/>
                    <a:pt x="2268" y="1808"/>
                    <a:pt x="2265" y="1797"/>
                  </a:cubicBezTo>
                  <a:cubicBezTo>
                    <a:pt x="2262" y="1786"/>
                    <a:pt x="2258" y="1777"/>
                    <a:pt x="2255" y="1767"/>
                  </a:cubicBezTo>
                  <a:cubicBezTo>
                    <a:pt x="2252" y="1756"/>
                    <a:pt x="2250" y="1746"/>
                    <a:pt x="2247" y="1735"/>
                  </a:cubicBezTo>
                  <a:cubicBezTo>
                    <a:pt x="2245" y="1724"/>
                    <a:pt x="2244" y="1714"/>
                    <a:pt x="2242" y="1703"/>
                  </a:cubicBezTo>
                  <a:cubicBezTo>
                    <a:pt x="2240" y="1693"/>
                    <a:pt x="2239" y="1682"/>
                    <a:pt x="2237" y="1671"/>
                  </a:cubicBezTo>
                  <a:cubicBezTo>
                    <a:pt x="2235" y="1661"/>
                    <a:pt x="2233" y="1650"/>
                    <a:pt x="2231" y="1640"/>
                  </a:cubicBezTo>
                  <a:cubicBezTo>
                    <a:pt x="2230" y="1629"/>
                    <a:pt x="2230" y="1617"/>
                    <a:pt x="2229" y="1606"/>
                  </a:cubicBezTo>
                  <a:cubicBezTo>
                    <a:pt x="2229" y="1596"/>
                    <a:pt x="2228" y="1585"/>
                    <a:pt x="2228" y="1575"/>
                  </a:cubicBezTo>
                  <a:cubicBezTo>
                    <a:pt x="2227" y="1563"/>
                    <a:pt x="2227" y="1552"/>
                    <a:pt x="2226" y="1540"/>
                  </a:cubicBezTo>
                  <a:cubicBezTo>
                    <a:pt x="2227" y="1528"/>
                    <a:pt x="2227" y="1514"/>
                    <a:pt x="2228" y="1502"/>
                  </a:cubicBezTo>
                  <a:cubicBezTo>
                    <a:pt x="2228" y="1488"/>
                    <a:pt x="2229" y="1475"/>
                    <a:pt x="2229" y="1461"/>
                  </a:cubicBezTo>
                  <a:cubicBezTo>
                    <a:pt x="2231" y="1449"/>
                    <a:pt x="2232" y="1435"/>
                    <a:pt x="2234" y="1423"/>
                  </a:cubicBezTo>
                  <a:cubicBezTo>
                    <a:pt x="2236" y="1411"/>
                    <a:pt x="2239" y="1398"/>
                    <a:pt x="2241" y="1386"/>
                  </a:cubicBezTo>
                  <a:cubicBezTo>
                    <a:pt x="2243" y="1372"/>
                    <a:pt x="2245" y="1360"/>
                    <a:pt x="2247" y="1346"/>
                  </a:cubicBezTo>
                  <a:cubicBezTo>
                    <a:pt x="2250" y="1334"/>
                    <a:pt x="2252" y="1321"/>
                    <a:pt x="2255" y="1308"/>
                  </a:cubicBezTo>
                  <a:cubicBezTo>
                    <a:pt x="2259" y="1296"/>
                    <a:pt x="2263" y="1283"/>
                    <a:pt x="2267" y="1271"/>
                  </a:cubicBezTo>
                  <a:cubicBezTo>
                    <a:pt x="2271" y="1259"/>
                    <a:pt x="2274" y="1246"/>
                    <a:pt x="2278" y="1234"/>
                  </a:cubicBezTo>
                  <a:cubicBezTo>
                    <a:pt x="2282" y="1222"/>
                    <a:pt x="2287" y="1210"/>
                    <a:pt x="2291" y="1198"/>
                  </a:cubicBezTo>
                  <a:cubicBezTo>
                    <a:pt x="2297" y="1186"/>
                    <a:pt x="2302" y="1174"/>
                    <a:pt x="2308" y="1162"/>
                  </a:cubicBezTo>
                  <a:cubicBezTo>
                    <a:pt x="2314" y="1150"/>
                    <a:pt x="2320" y="1137"/>
                    <a:pt x="2326" y="1125"/>
                  </a:cubicBezTo>
                  <a:cubicBezTo>
                    <a:pt x="2332" y="1113"/>
                    <a:pt x="2337" y="1101"/>
                    <a:pt x="2343" y="1089"/>
                  </a:cubicBezTo>
                  <a:cubicBezTo>
                    <a:pt x="2350" y="1077"/>
                    <a:pt x="2356" y="1066"/>
                    <a:pt x="2363" y="1054"/>
                  </a:cubicBezTo>
                  <a:cubicBezTo>
                    <a:pt x="2371" y="1043"/>
                    <a:pt x="2378" y="1031"/>
                    <a:pt x="2386" y="1020"/>
                  </a:cubicBezTo>
                  <a:cubicBezTo>
                    <a:pt x="2394" y="1008"/>
                    <a:pt x="2401" y="997"/>
                    <a:pt x="2409" y="985"/>
                  </a:cubicBezTo>
                  <a:cubicBezTo>
                    <a:pt x="2418" y="974"/>
                    <a:pt x="2426" y="962"/>
                    <a:pt x="2435" y="951"/>
                  </a:cubicBezTo>
                  <a:cubicBezTo>
                    <a:pt x="2443" y="941"/>
                    <a:pt x="2451" y="929"/>
                    <a:pt x="2459" y="918"/>
                  </a:cubicBezTo>
                  <a:cubicBezTo>
                    <a:pt x="2469" y="907"/>
                    <a:pt x="2480" y="896"/>
                    <a:pt x="2490" y="885"/>
                  </a:cubicBezTo>
                  <a:cubicBezTo>
                    <a:pt x="2500" y="873"/>
                    <a:pt x="2510" y="862"/>
                    <a:pt x="2520" y="850"/>
                  </a:cubicBezTo>
                  <a:cubicBezTo>
                    <a:pt x="2530" y="840"/>
                    <a:pt x="2541" y="829"/>
                    <a:pt x="2551" y="818"/>
                  </a:cubicBezTo>
                  <a:lnTo>
                    <a:pt x="2585" y="787"/>
                  </a:lnTo>
                  <a:cubicBezTo>
                    <a:pt x="2596" y="776"/>
                    <a:pt x="2608" y="765"/>
                    <a:pt x="2619" y="755"/>
                  </a:cubicBezTo>
                  <a:cubicBezTo>
                    <a:pt x="2631" y="744"/>
                    <a:pt x="2643" y="734"/>
                    <a:pt x="2655" y="723"/>
                  </a:cubicBezTo>
                  <a:cubicBezTo>
                    <a:pt x="2668" y="712"/>
                    <a:pt x="2681" y="702"/>
                    <a:pt x="2694" y="691"/>
                  </a:cubicBezTo>
                  <a:cubicBezTo>
                    <a:pt x="2707" y="681"/>
                    <a:pt x="2720" y="672"/>
                    <a:pt x="2733" y="661"/>
                  </a:cubicBezTo>
                  <a:cubicBezTo>
                    <a:pt x="2747" y="650"/>
                    <a:pt x="2762" y="641"/>
                    <a:pt x="2776" y="631"/>
                  </a:cubicBezTo>
                  <a:cubicBezTo>
                    <a:pt x="2790" y="620"/>
                    <a:pt x="2804" y="611"/>
                    <a:pt x="2818" y="601"/>
                  </a:cubicBezTo>
                  <a:cubicBezTo>
                    <a:pt x="2833" y="590"/>
                    <a:pt x="2849" y="581"/>
                    <a:pt x="2864" y="570"/>
                  </a:cubicBezTo>
                  <a:cubicBezTo>
                    <a:pt x="2879" y="560"/>
                    <a:pt x="2893" y="551"/>
                    <a:pt x="2908" y="540"/>
                  </a:cubicBezTo>
                  <a:cubicBezTo>
                    <a:pt x="2924" y="531"/>
                    <a:pt x="2941" y="520"/>
                    <a:pt x="2957" y="511"/>
                  </a:cubicBezTo>
                  <a:cubicBezTo>
                    <a:pt x="2974" y="502"/>
                    <a:pt x="2990" y="492"/>
                    <a:pt x="3007" y="483"/>
                  </a:cubicBezTo>
                  <a:cubicBezTo>
                    <a:pt x="3024" y="473"/>
                    <a:pt x="3041" y="463"/>
                    <a:pt x="3058" y="454"/>
                  </a:cubicBezTo>
                  <a:cubicBezTo>
                    <a:pt x="3075" y="445"/>
                    <a:pt x="3093" y="436"/>
                    <a:pt x="3110" y="427"/>
                  </a:cubicBezTo>
                  <a:cubicBezTo>
                    <a:pt x="3128" y="418"/>
                    <a:pt x="3146" y="408"/>
                    <a:pt x="3164" y="399"/>
                  </a:cubicBezTo>
                  <a:cubicBezTo>
                    <a:pt x="3181" y="390"/>
                    <a:pt x="3197" y="383"/>
                    <a:pt x="3214" y="374"/>
                  </a:cubicBezTo>
                  <a:lnTo>
                    <a:pt x="3270" y="348"/>
                  </a:lnTo>
                  <a:cubicBezTo>
                    <a:pt x="3288" y="339"/>
                    <a:pt x="3306" y="331"/>
                    <a:pt x="3324" y="322"/>
                  </a:cubicBezTo>
                  <a:cubicBezTo>
                    <a:pt x="3342" y="315"/>
                    <a:pt x="3361" y="307"/>
                    <a:pt x="3379" y="300"/>
                  </a:cubicBezTo>
                  <a:cubicBezTo>
                    <a:pt x="3397" y="292"/>
                    <a:pt x="3416" y="285"/>
                    <a:pt x="3434" y="277"/>
                  </a:cubicBezTo>
                  <a:cubicBezTo>
                    <a:pt x="3453" y="269"/>
                    <a:pt x="3473" y="263"/>
                    <a:pt x="3492" y="256"/>
                  </a:cubicBezTo>
                  <a:cubicBezTo>
                    <a:pt x="3511" y="248"/>
                    <a:pt x="3530" y="242"/>
                    <a:pt x="3549" y="234"/>
                  </a:cubicBezTo>
                  <a:cubicBezTo>
                    <a:pt x="3568" y="227"/>
                    <a:pt x="3587" y="221"/>
                    <a:pt x="3606" y="213"/>
                  </a:cubicBezTo>
                  <a:lnTo>
                    <a:pt x="3664" y="195"/>
                  </a:lnTo>
                  <a:lnTo>
                    <a:pt x="3725" y="177"/>
                  </a:lnTo>
                  <a:lnTo>
                    <a:pt x="3783" y="159"/>
                  </a:lnTo>
                  <a:cubicBezTo>
                    <a:pt x="3803" y="153"/>
                    <a:pt x="3824" y="148"/>
                    <a:pt x="3844" y="142"/>
                  </a:cubicBezTo>
                  <a:cubicBezTo>
                    <a:pt x="3865" y="138"/>
                    <a:pt x="3885" y="132"/>
                    <a:pt x="3906" y="127"/>
                  </a:cubicBezTo>
                  <a:cubicBezTo>
                    <a:pt x="3926" y="122"/>
                    <a:pt x="3946" y="118"/>
                    <a:pt x="3966" y="113"/>
                  </a:cubicBezTo>
                  <a:cubicBezTo>
                    <a:pt x="3987" y="109"/>
                    <a:pt x="4007" y="103"/>
                    <a:pt x="4028" y="98"/>
                  </a:cubicBezTo>
                  <a:cubicBezTo>
                    <a:pt x="4050" y="95"/>
                    <a:pt x="4071" y="91"/>
                    <a:pt x="4093" y="88"/>
                  </a:cubicBezTo>
                  <a:cubicBezTo>
                    <a:pt x="4114" y="83"/>
                    <a:pt x="4136" y="79"/>
                    <a:pt x="4157" y="74"/>
                  </a:cubicBezTo>
                  <a:cubicBezTo>
                    <a:pt x="4178" y="71"/>
                    <a:pt x="4199" y="67"/>
                    <a:pt x="4220" y="64"/>
                  </a:cubicBezTo>
                  <a:cubicBezTo>
                    <a:pt x="4242" y="61"/>
                    <a:pt x="4264" y="56"/>
                    <a:pt x="4286" y="53"/>
                  </a:cubicBezTo>
                  <a:lnTo>
                    <a:pt x="4351" y="44"/>
                  </a:lnTo>
                  <a:cubicBezTo>
                    <a:pt x="4373" y="41"/>
                    <a:pt x="4396" y="39"/>
                    <a:pt x="4418" y="36"/>
                  </a:cubicBezTo>
                  <a:cubicBezTo>
                    <a:pt x="4440" y="33"/>
                    <a:pt x="4463" y="32"/>
                    <a:pt x="4485" y="29"/>
                  </a:cubicBezTo>
                  <a:cubicBezTo>
                    <a:pt x="4507" y="26"/>
                    <a:pt x="4530" y="24"/>
                    <a:pt x="4552" y="21"/>
                  </a:cubicBezTo>
                  <a:cubicBezTo>
                    <a:pt x="4575" y="20"/>
                    <a:pt x="4597" y="18"/>
                    <a:pt x="4620" y="17"/>
                  </a:cubicBezTo>
                  <a:cubicBezTo>
                    <a:pt x="4643" y="15"/>
                    <a:pt x="4667" y="14"/>
                    <a:pt x="4690" y="12"/>
                  </a:cubicBezTo>
                  <a:cubicBezTo>
                    <a:pt x="4713" y="11"/>
                    <a:pt x="4736" y="8"/>
                    <a:pt x="4759" y="6"/>
                  </a:cubicBezTo>
                  <a:cubicBezTo>
                    <a:pt x="4783" y="5"/>
                    <a:pt x="4806" y="5"/>
                    <a:pt x="4830" y="3"/>
                  </a:cubicBezTo>
                  <a:cubicBezTo>
                    <a:pt x="4854" y="3"/>
                    <a:pt x="4877" y="2"/>
                    <a:pt x="4901" y="2"/>
                  </a:cubicBezTo>
                  <a:lnTo>
                    <a:pt x="4972" y="2"/>
                  </a:lnTo>
                  <a:cubicBezTo>
                    <a:pt x="4997" y="2"/>
                    <a:pt x="5021" y="0"/>
                    <a:pt x="5046" y="0"/>
                  </a:cubicBezTo>
                  <a:cubicBezTo>
                    <a:pt x="5070" y="0"/>
                    <a:pt x="5093" y="2"/>
                    <a:pt x="5117" y="2"/>
                  </a:cubicBezTo>
                  <a:lnTo>
                    <a:pt x="5191" y="2"/>
                  </a:lnTo>
                  <a:cubicBezTo>
                    <a:pt x="5214" y="2"/>
                    <a:pt x="5238" y="3"/>
                    <a:pt x="5261" y="3"/>
                  </a:cubicBezTo>
                  <a:cubicBezTo>
                    <a:pt x="5285" y="5"/>
                    <a:pt x="5309" y="5"/>
                    <a:pt x="5333" y="6"/>
                  </a:cubicBezTo>
                  <a:cubicBezTo>
                    <a:pt x="5356" y="8"/>
                    <a:pt x="5378" y="11"/>
                    <a:pt x="5401" y="12"/>
                  </a:cubicBezTo>
                  <a:cubicBezTo>
                    <a:pt x="5425" y="14"/>
                    <a:pt x="5449" y="15"/>
                    <a:pt x="5473" y="17"/>
                  </a:cubicBezTo>
                  <a:cubicBezTo>
                    <a:pt x="5495" y="18"/>
                    <a:pt x="5518" y="20"/>
                    <a:pt x="5540" y="21"/>
                  </a:cubicBezTo>
                  <a:cubicBezTo>
                    <a:pt x="5563" y="24"/>
                    <a:pt x="5587" y="26"/>
                    <a:pt x="5610" y="29"/>
                  </a:cubicBezTo>
                  <a:cubicBezTo>
                    <a:pt x="5632" y="32"/>
                    <a:pt x="5655" y="33"/>
                    <a:pt x="5677" y="36"/>
                  </a:cubicBezTo>
                  <a:cubicBezTo>
                    <a:pt x="5699" y="39"/>
                    <a:pt x="5720" y="41"/>
                    <a:pt x="5742" y="44"/>
                  </a:cubicBezTo>
                  <a:lnTo>
                    <a:pt x="5811" y="53"/>
                  </a:lnTo>
                  <a:cubicBezTo>
                    <a:pt x="5832" y="56"/>
                    <a:pt x="5853" y="61"/>
                    <a:pt x="5874" y="64"/>
                  </a:cubicBezTo>
                  <a:cubicBezTo>
                    <a:pt x="5896" y="67"/>
                    <a:pt x="5919" y="71"/>
                    <a:pt x="5941" y="74"/>
                  </a:cubicBezTo>
                  <a:cubicBezTo>
                    <a:pt x="5962" y="79"/>
                    <a:pt x="5984" y="83"/>
                    <a:pt x="6005" y="88"/>
                  </a:cubicBezTo>
                  <a:cubicBezTo>
                    <a:pt x="6026" y="91"/>
                    <a:pt x="6047" y="95"/>
                    <a:pt x="6068" y="98"/>
                  </a:cubicBezTo>
                  <a:cubicBezTo>
                    <a:pt x="6089" y="103"/>
                    <a:pt x="6109" y="109"/>
                    <a:pt x="6130" y="113"/>
                  </a:cubicBezTo>
                  <a:cubicBezTo>
                    <a:pt x="6151" y="118"/>
                    <a:pt x="6173" y="122"/>
                    <a:pt x="6194" y="127"/>
                  </a:cubicBezTo>
                  <a:cubicBezTo>
                    <a:pt x="6214" y="132"/>
                    <a:pt x="6234" y="138"/>
                    <a:pt x="6254" y="142"/>
                  </a:cubicBezTo>
                  <a:cubicBezTo>
                    <a:pt x="6275" y="148"/>
                    <a:pt x="6295" y="153"/>
                    <a:pt x="6316" y="159"/>
                  </a:cubicBezTo>
                  <a:lnTo>
                    <a:pt x="6375" y="177"/>
                  </a:lnTo>
                  <a:lnTo>
                    <a:pt x="6435" y="195"/>
                  </a:lnTo>
                  <a:lnTo>
                    <a:pt x="6494" y="213"/>
                  </a:lnTo>
                  <a:cubicBezTo>
                    <a:pt x="6513" y="221"/>
                    <a:pt x="6532" y="227"/>
                    <a:pt x="6551" y="234"/>
                  </a:cubicBezTo>
                  <a:cubicBezTo>
                    <a:pt x="6571" y="242"/>
                    <a:pt x="6590" y="248"/>
                    <a:pt x="6610" y="256"/>
                  </a:cubicBezTo>
                  <a:cubicBezTo>
                    <a:pt x="6629" y="263"/>
                    <a:pt x="6648" y="269"/>
                    <a:pt x="6667" y="277"/>
                  </a:cubicBezTo>
                  <a:cubicBezTo>
                    <a:pt x="6685" y="285"/>
                    <a:pt x="6704" y="292"/>
                    <a:pt x="6722" y="300"/>
                  </a:cubicBezTo>
                  <a:cubicBezTo>
                    <a:pt x="6741" y="307"/>
                    <a:pt x="6759" y="315"/>
                    <a:pt x="6778" y="322"/>
                  </a:cubicBezTo>
                  <a:cubicBezTo>
                    <a:pt x="6796" y="331"/>
                    <a:pt x="6815" y="339"/>
                    <a:pt x="6833" y="348"/>
                  </a:cubicBezTo>
                  <a:cubicBezTo>
                    <a:pt x="6851" y="357"/>
                    <a:pt x="6869" y="365"/>
                    <a:pt x="6887" y="374"/>
                  </a:cubicBezTo>
                  <a:cubicBezTo>
                    <a:pt x="6905" y="383"/>
                    <a:pt x="6923" y="390"/>
                    <a:pt x="6941" y="399"/>
                  </a:cubicBezTo>
                  <a:cubicBezTo>
                    <a:pt x="6959" y="408"/>
                    <a:pt x="6976" y="418"/>
                    <a:pt x="6994" y="427"/>
                  </a:cubicBezTo>
                  <a:lnTo>
                    <a:pt x="7047" y="454"/>
                  </a:lnTo>
                  <a:cubicBezTo>
                    <a:pt x="7064" y="463"/>
                    <a:pt x="7082" y="473"/>
                    <a:pt x="7099" y="483"/>
                  </a:cubicBezTo>
                  <a:lnTo>
                    <a:pt x="7148" y="511"/>
                  </a:lnTo>
                  <a:cubicBezTo>
                    <a:pt x="7164" y="520"/>
                    <a:pt x="7179" y="531"/>
                    <a:pt x="7195" y="540"/>
                  </a:cubicBezTo>
                  <a:cubicBezTo>
                    <a:pt x="7210" y="551"/>
                    <a:pt x="7226" y="560"/>
                    <a:pt x="7241" y="570"/>
                  </a:cubicBezTo>
                  <a:cubicBezTo>
                    <a:pt x="7256" y="581"/>
                    <a:pt x="7270" y="590"/>
                    <a:pt x="7285" y="601"/>
                  </a:cubicBezTo>
                  <a:cubicBezTo>
                    <a:pt x="7299" y="611"/>
                    <a:pt x="7313" y="620"/>
                    <a:pt x="7327" y="631"/>
                  </a:cubicBezTo>
                  <a:cubicBezTo>
                    <a:pt x="7341" y="641"/>
                    <a:pt x="7354" y="650"/>
                    <a:pt x="7368" y="661"/>
                  </a:cubicBezTo>
                  <a:cubicBezTo>
                    <a:pt x="7382" y="672"/>
                    <a:pt x="7395" y="681"/>
                    <a:pt x="7409" y="691"/>
                  </a:cubicBezTo>
                  <a:cubicBezTo>
                    <a:pt x="7421" y="702"/>
                    <a:pt x="7434" y="712"/>
                    <a:pt x="7446" y="723"/>
                  </a:cubicBezTo>
                  <a:cubicBezTo>
                    <a:pt x="7458" y="734"/>
                    <a:pt x="7470" y="744"/>
                    <a:pt x="7482" y="755"/>
                  </a:cubicBezTo>
                  <a:cubicBezTo>
                    <a:pt x="7494" y="766"/>
                    <a:pt x="7506" y="776"/>
                    <a:pt x="7518" y="787"/>
                  </a:cubicBezTo>
                  <a:cubicBezTo>
                    <a:pt x="7529" y="797"/>
                    <a:pt x="7540" y="808"/>
                    <a:pt x="7551" y="818"/>
                  </a:cubicBezTo>
                  <a:cubicBezTo>
                    <a:pt x="7561" y="829"/>
                    <a:pt x="7572" y="840"/>
                    <a:pt x="7582" y="850"/>
                  </a:cubicBezTo>
                  <a:lnTo>
                    <a:pt x="7611" y="885"/>
                  </a:lnTo>
                  <a:cubicBezTo>
                    <a:pt x="7621" y="895"/>
                    <a:pt x="7630" y="908"/>
                    <a:pt x="7640" y="918"/>
                  </a:cubicBezTo>
                  <a:cubicBezTo>
                    <a:pt x="7649" y="929"/>
                    <a:pt x="7657" y="941"/>
                    <a:pt x="7666" y="951"/>
                  </a:cubicBezTo>
                  <a:cubicBezTo>
                    <a:pt x="7674" y="962"/>
                    <a:pt x="7683" y="974"/>
                    <a:pt x="7691" y="985"/>
                  </a:cubicBezTo>
                  <a:cubicBezTo>
                    <a:pt x="7699" y="997"/>
                    <a:pt x="7707" y="1007"/>
                    <a:pt x="7715" y="1020"/>
                  </a:cubicBezTo>
                  <a:cubicBezTo>
                    <a:pt x="7723" y="1031"/>
                    <a:pt x="7730" y="1043"/>
                    <a:pt x="7738" y="1054"/>
                  </a:cubicBezTo>
                  <a:cubicBezTo>
                    <a:pt x="7744" y="1066"/>
                    <a:pt x="7750" y="1077"/>
                    <a:pt x="7756" y="1089"/>
                  </a:cubicBezTo>
                  <a:cubicBezTo>
                    <a:pt x="7763" y="1101"/>
                    <a:pt x="7769" y="1113"/>
                    <a:pt x="7776" y="1125"/>
                  </a:cubicBezTo>
                  <a:cubicBezTo>
                    <a:pt x="7782" y="1137"/>
                    <a:pt x="7788" y="1150"/>
                    <a:pt x="7794" y="1162"/>
                  </a:cubicBezTo>
                  <a:cubicBezTo>
                    <a:pt x="7799" y="1174"/>
                    <a:pt x="7803" y="1186"/>
                    <a:pt x="7808" y="1198"/>
                  </a:cubicBezTo>
                  <a:lnTo>
                    <a:pt x="7823" y="1234"/>
                  </a:lnTo>
                  <a:cubicBezTo>
                    <a:pt x="7826" y="1246"/>
                    <a:pt x="7830" y="1259"/>
                    <a:pt x="7833" y="1271"/>
                  </a:cubicBezTo>
                  <a:cubicBezTo>
                    <a:pt x="7837" y="1283"/>
                    <a:pt x="7840" y="1296"/>
                    <a:pt x="7844" y="1308"/>
                  </a:cubicBezTo>
                  <a:cubicBezTo>
                    <a:pt x="7847" y="1321"/>
                    <a:pt x="7851" y="1334"/>
                    <a:pt x="7854" y="1346"/>
                  </a:cubicBezTo>
                  <a:cubicBezTo>
                    <a:pt x="7856" y="1360"/>
                    <a:pt x="7858" y="1372"/>
                    <a:pt x="7860" y="1386"/>
                  </a:cubicBezTo>
                  <a:cubicBezTo>
                    <a:pt x="7862" y="1398"/>
                    <a:pt x="7863" y="1411"/>
                    <a:pt x="7865" y="1423"/>
                  </a:cubicBezTo>
                  <a:cubicBezTo>
                    <a:pt x="7866" y="1435"/>
                    <a:pt x="7868" y="1449"/>
                    <a:pt x="7869" y="1461"/>
                  </a:cubicBezTo>
                  <a:cubicBezTo>
                    <a:pt x="7870" y="1475"/>
                    <a:pt x="7871" y="1488"/>
                    <a:pt x="7872" y="1502"/>
                  </a:cubicBezTo>
                  <a:lnTo>
                    <a:pt x="7872" y="1540"/>
                  </a:lnTo>
                  <a:lnTo>
                    <a:pt x="7872" y="1575"/>
                  </a:lnTo>
                  <a:cubicBezTo>
                    <a:pt x="7871" y="1587"/>
                    <a:pt x="7871" y="1597"/>
                    <a:pt x="7870" y="1609"/>
                  </a:cubicBezTo>
                  <a:cubicBezTo>
                    <a:pt x="7869" y="1620"/>
                    <a:pt x="7868" y="1630"/>
                    <a:pt x="7867" y="1641"/>
                  </a:cubicBezTo>
                  <a:cubicBezTo>
                    <a:pt x="7866" y="1652"/>
                    <a:pt x="7865" y="1664"/>
                    <a:pt x="7864" y="1674"/>
                  </a:cubicBezTo>
                  <a:cubicBezTo>
                    <a:pt x="7862" y="1685"/>
                    <a:pt x="7859" y="1697"/>
                    <a:pt x="7857" y="1708"/>
                  </a:cubicBezTo>
                  <a:cubicBezTo>
                    <a:pt x="7855" y="1718"/>
                    <a:pt x="7853" y="1730"/>
                    <a:pt x="7851" y="1741"/>
                  </a:cubicBezTo>
                  <a:cubicBezTo>
                    <a:pt x="7848" y="1752"/>
                    <a:pt x="7844" y="1762"/>
                    <a:pt x="7841" y="1773"/>
                  </a:cubicBezTo>
                  <a:cubicBezTo>
                    <a:pt x="7838" y="1783"/>
                    <a:pt x="7836" y="1795"/>
                    <a:pt x="7833" y="1806"/>
                  </a:cubicBezTo>
                  <a:cubicBezTo>
                    <a:pt x="7830" y="1817"/>
                    <a:pt x="7826" y="1826"/>
                    <a:pt x="7823" y="1836"/>
                  </a:cubicBezTo>
                  <a:cubicBezTo>
                    <a:pt x="7819" y="1847"/>
                    <a:pt x="7814" y="1859"/>
                    <a:pt x="7810" y="1870"/>
                  </a:cubicBezTo>
                  <a:cubicBezTo>
                    <a:pt x="7806" y="1880"/>
                    <a:pt x="7801" y="1891"/>
                    <a:pt x="7797" y="1901"/>
                  </a:cubicBezTo>
                  <a:cubicBezTo>
                    <a:pt x="7792" y="1912"/>
                    <a:pt x="7787" y="1921"/>
                    <a:pt x="7782" y="1932"/>
                  </a:cubicBezTo>
                  <a:cubicBezTo>
                    <a:pt x="7777" y="1942"/>
                    <a:pt x="7772" y="1953"/>
                    <a:pt x="7767" y="1963"/>
                  </a:cubicBezTo>
                  <a:cubicBezTo>
                    <a:pt x="7761" y="1974"/>
                    <a:pt x="7756" y="1985"/>
                    <a:pt x="7750" y="1995"/>
                  </a:cubicBezTo>
                  <a:cubicBezTo>
                    <a:pt x="7743" y="2005"/>
                    <a:pt x="7737" y="2015"/>
                    <a:pt x="7730" y="2025"/>
                  </a:cubicBezTo>
                  <a:cubicBezTo>
                    <a:pt x="7724" y="2036"/>
                    <a:pt x="7718" y="2045"/>
                    <a:pt x="7712" y="2056"/>
                  </a:cubicBezTo>
                  <a:cubicBezTo>
                    <a:pt x="7705" y="2066"/>
                    <a:pt x="7698" y="2075"/>
                    <a:pt x="7691" y="2086"/>
                  </a:cubicBezTo>
                  <a:cubicBezTo>
                    <a:pt x="7683" y="2096"/>
                    <a:pt x="7676" y="2106"/>
                    <a:pt x="7668" y="2116"/>
                  </a:cubicBezTo>
                  <a:cubicBezTo>
                    <a:pt x="7660" y="2126"/>
                    <a:pt x="7653" y="2136"/>
                    <a:pt x="7645" y="2146"/>
                  </a:cubicBezTo>
                  <a:cubicBezTo>
                    <a:pt x="7637" y="2157"/>
                    <a:pt x="7629" y="2166"/>
                    <a:pt x="7621" y="2177"/>
                  </a:cubicBezTo>
                  <a:cubicBezTo>
                    <a:pt x="7612" y="2186"/>
                    <a:pt x="7604" y="2196"/>
                    <a:pt x="7595" y="2205"/>
                  </a:cubicBezTo>
                  <a:cubicBezTo>
                    <a:pt x="7586" y="2214"/>
                    <a:pt x="7577" y="2225"/>
                    <a:pt x="7568" y="2234"/>
                  </a:cubicBezTo>
                  <a:cubicBezTo>
                    <a:pt x="7559" y="2243"/>
                    <a:pt x="7550" y="2254"/>
                    <a:pt x="7541" y="2263"/>
                  </a:cubicBezTo>
                  <a:cubicBezTo>
                    <a:pt x="7531" y="2272"/>
                    <a:pt x="7520" y="2283"/>
                    <a:pt x="7510" y="2292"/>
                  </a:cubicBezTo>
                  <a:cubicBezTo>
                    <a:pt x="7500" y="2302"/>
                    <a:pt x="7489" y="2311"/>
                    <a:pt x="7479" y="2322"/>
                  </a:cubicBezTo>
                  <a:cubicBezTo>
                    <a:pt x="7468" y="2331"/>
                    <a:pt x="7457" y="2342"/>
                    <a:pt x="7446" y="2351"/>
                  </a:cubicBezTo>
                  <a:cubicBezTo>
                    <a:pt x="7435" y="2360"/>
                    <a:pt x="7425" y="2369"/>
                    <a:pt x="7414" y="2378"/>
                  </a:cubicBezTo>
                  <a:cubicBezTo>
                    <a:pt x="7402" y="2387"/>
                    <a:pt x="7391" y="2398"/>
                    <a:pt x="7379" y="2407"/>
                  </a:cubicBezTo>
                  <a:cubicBezTo>
                    <a:pt x="7367" y="2416"/>
                    <a:pt x="7354" y="2425"/>
                    <a:pt x="7342" y="2434"/>
                  </a:cubicBezTo>
                  <a:lnTo>
                    <a:pt x="7306" y="2461"/>
                  </a:lnTo>
                  <a:lnTo>
                    <a:pt x="7267" y="2488"/>
                  </a:lnTo>
                  <a:cubicBezTo>
                    <a:pt x="7253" y="2497"/>
                    <a:pt x="7240" y="2506"/>
                    <a:pt x="7226" y="2516"/>
                  </a:cubicBezTo>
                  <a:cubicBezTo>
                    <a:pt x="7213" y="2525"/>
                    <a:pt x="7200" y="2532"/>
                    <a:pt x="7187" y="2541"/>
                  </a:cubicBezTo>
                  <a:cubicBezTo>
                    <a:pt x="7173" y="2550"/>
                    <a:pt x="7158" y="2559"/>
                    <a:pt x="7144" y="2568"/>
                  </a:cubicBezTo>
                  <a:lnTo>
                    <a:pt x="7104" y="2593"/>
                  </a:lnTo>
                  <a:cubicBezTo>
                    <a:pt x="7089" y="2600"/>
                    <a:pt x="7075" y="2609"/>
                    <a:pt x="7060" y="2617"/>
                  </a:cubicBezTo>
                  <a:cubicBezTo>
                    <a:pt x="7046" y="2624"/>
                    <a:pt x="7031" y="2633"/>
                    <a:pt x="7017" y="2641"/>
                  </a:cubicBezTo>
                  <a:cubicBezTo>
                    <a:pt x="7002" y="2649"/>
                    <a:pt x="6988" y="2656"/>
                    <a:pt x="6973" y="2664"/>
                  </a:cubicBezTo>
                  <a:cubicBezTo>
                    <a:pt x="6958" y="2671"/>
                    <a:pt x="6944" y="2680"/>
                    <a:pt x="6929" y="2688"/>
                  </a:cubicBezTo>
                  <a:cubicBezTo>
                    <a:pt x="6913" y="2696"/>
                    <a:pt x="6898" y="2702"/>
                    <a:pt x="6882" y="2709"/>
                  </a:cubicBezTo>
                  <a:cubicBezTo>
                    <a:pt x="6867" y="2717"/>
                    <a:pt x="6851" y="2724"/>
                    <a:pt x="6836" y="2732"/>
                  </a:cubicBezTo>
                  <a:cubicBezTo>
                    <a:pt x="6821" y="2738"/>
                    <a:pt x="6806" y="2745"/>
                    <a:pt x="6791" y="2751"/>
                  </a:cubicBezTo>
                  <a:cubicBezTo>
                    <a:pt x="6775" y="2759"/>
                    <a:pt x="6758" y="2765"/>
                    <a:pt x="6742" y="2773"/>
                  </a:cubicBezTo>
                  <a:cubicBezTo>
                    <a:pt x="6726" y="2779"/>
                    <a:pt x="6710" y="2786"/>
                    <a:pt x="6694" y="2792"/>
                  </a:cubicBezTo>
                  <a:lnTo>
                    <a:pt x="6645" y="2810"/>
                  </a:lnTo>
                  <a:cubicBezTo>
                    <a:pt x="6629" y="2816"/>
                    <a:pt x="6613" y="2823"/>
                    <a:pt x="6597" y="2829"/>
                  </a:cubicBezTo>
                  <a:lnTo>
                    <a:pt x="6546" y="2847"/>
                  </a:lnTo>
                  <a:cubicBezTo>
                    <a:pt x="6529" y="2853"/>
                    <a:pt x="6511" y="2857"/>
                    <a:pt x="6494" y="2863"/>
                  </a:cubicBezTo>
                  <a:cubicBezTo>
                    <a:pt x="6477" y="2869"/>
                    <a:pt x="6459" y="2874"/>
                    <a:pt x="6442" y="2880"/>
                  </a:cubicBezTo>
                  <a:cubicBezTo>
                    <a:pt x="6425" y="2886"/>
                    <a:pt x="6408" y="2891"/>
                    <a:pt x="6391" y="2897"/>
                  </a:cubicBezTo>
                  <a:cubicBezTo>
                    <a:pt x="6374" y="2901"/>
                    <a:pt x="6356" y="2907"/>
                    <a:pt x="6339" y="2912"/>
                  </a:cubicBezTo>
                  <a:cubicBezTo>
                    <a:pt x="6321" y="2916"/>
                    <a:pt x="6303" y="2922"/>
                    <a:pt x="6285" y="2927"/>
                  </a:cubicBezTo>
                  <a:cubicBezTo>
                    <a:pt x="6267" y="2932"/>
                    <a:pt x="6248" y="2936"/>
                    <a:pt x="6230" y="2941"/>
                  </a:cubicBezTo>
                  <a:cubicBezTo>
                    <a:pt x="6211" y="2945"/>
                    <a:pt x="6193" y="2950"/>
                    <a:pt x="6174" y="2954"/>
                  </a:cubicBezTo>
                  <a:cubicBezTo>
                    <a:pt x="6156" y="2959"/>
                    <a:pt x="6137" y="2963"/>
                    <a:pt x="6119" y="2968"/>
                  </a:cubicBezTo>
                  <a:cubicBezTo>
                    <a:pt x="6100" y="2971"/>
                    <a:pt x="6082" y="2975"/>
                    <a:pt x="6063" y="2978"/>
                  </a:cubicBezTo>
                  <a:cubicBezTo>
                    <a:pt x="6044" y="2983"/>
                    <a:pt x="6025" y="2987"/>
                    <a:pt x="6006" y="2992"/>
                  </a:cubicBezTo>
                  <a:cubicBezTo>
                    <a:pt x="5986" y="2995"/>
                    <a:pt x="5967" y="3000"/>
                    <a:pt x="5947" y="3003"/>
                  </a:cubicBezTo>
                  <a:lnTo>
                    <a:pt x="5889" y="3012"/>
                  </a:lnTo>
                  <a:cubicBezTo>
                    <a:pt x="5869" y="3015"/>
                    <a:pt x="5850" y="3019"/>
                    <a:pt x="5830" y="3022"/>
                  </a:cubicBezTo>
                  <a:lnTo>
                    <a:pt x="5770" y="3031"/>
                  </a:lnTo>
                  <a:cubicBezTo>
                    <a:pt x="5749" y="3034"/>
                    <a:pt x="5729" y="3036"/>
                    <a:pt x="5708" y="3039"/>
                  </a:cubicBezTo>
                  <a:lnTo>
                    <a:pt x="5647" y="3048"/>
                  </a:lnTo>
                  <a:cubicBezTo>
                    <a:pt x="5626" y="3049"/>
                    <a:pt x="5606" y="3052"/>
                    <a:pt x="5585" y="3054"/>
                  </a:cubicBezTo>
                  <a:cubicBezTo>
                    <a:pt x="5592" y="3059"/>
                    <a:pt x="5600" y="3063"/>
                    <a:pt x="5607" y="3068"/>
                  </a:cubicBezTo>
                  <a:cubicBezTo>
                    <a:pt x="5613" y="3071"/>
                    <a:pt x="5619" y="3075"/>
                    <a:pt x="5625" y="3078"/>
                  </a:cubicBezTo>
                  <a:cubicBezTo>
                    <a:pt x="5630" y="3081"/>
                    <a:pt x="5636" y="3086"/>
                    <a:pt x="5641" y="3089"/>
                  </a:cubicBezTo>
                  <a:cubicBezTo>
                    <a:pt x="5645" y="3092"/>
                    <a:pt x="5648" y="3096"/>
                    <a:pt x="5652" y="3099"/>
                  </a:cubicBezTo>
                  <a:cubicBezTo>
                    <a:pt x="5656" y="3102"/>
                    <a:pt x="5660" y="3107"/>
                    <a:pt x="5664" y="3110"/>
                  </a:cubicBezTo>
                  <a:lnTo>
                    <a:pt x="5670" y="3119"/>
                  </a:lnTo>
                  <a:cubicBezTo>
                    <a:pt x="5671" y="3122"/>
                    <a:pt x="5673" y="3125"/>
                    <a:pt x="5674" y="3128"/>
                  </a:cubicBezTo>
                  <a:cubicBezTo>
                    <a:pt x="5674" y="3131"/>
                    <a:pt x="5675" y="3134"/>
                    <a:pt x="5675" y="31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1000">
                <a:latin typeface="+mj-lt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8642361" y="8096308"/>
              <a:ext cx="221374" cy="1274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sz="1000">
                <a:latin typeface="+mj-lt"/>
              </a:endParaRPr>
            </a:p>
          </p:txBody>
        </p:sp>
      </p:grpSp>
      <p:cxnSp>
        <p:nvCxnSpPr>
          <p:cNvPr id="126" name="Straight Connector 125"/>
          <p:cNvCxnSpPr/>
          <p:nvPr/>
        </p:nvCxnSpPr>
        <p:spPr>
          <a:xfrm>
            <a:off x="6112023" y="5804810"/>
            <a:ext cx="669495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Freeform 5005"/>
          <p:cNvSpPr>
            <a:spLocks noEditPoints="1"/>
          </p:cNvSpPr>
          <p:nvPr/>
        </p:nvSpPr>
        <p:spPr bwMode="auto">
          <a:xfrm>
            <a:off x="10963115" y="5420237"/>
            <a:ext cx="433960" cy="254524"/>
          </a:xfrm>
          <a:custGeom>
            <a:avLst/>
            <a:gdLst>
              <a:gd name="T0" fmla="*/ 10 w 328"/>
              <a:gd name="T1" fmla="*/ 0 h 232"/>
              <a:gd name="T2" fmla="*/ 8 w 328"/>
              <a:gd name="T3" fmla="*/ 2 h 232"/>
              <a:gd name="T4" fmla="*/ 2 w 328"/>
              <a:gd name="T5" fmla="*/ 6 h 232"/>
              <a:gd name="T6" fmla="*/ 0 w 328"/>
              <a:gd name="T7" fmla="*/ 14 h 232"/>
              <a:gd name="T8" fmla="*/ 0 w 328"/>
              <a:gd name="T9" fmla="*/ 222 h 232"/>
              <a:gd name="T10" fmla="*/ 2 w 328"/>
              <a:gd name="T11" fmla="*/ 222 h 232"/>
              <a:gd name="T12" fmla="*/ 2 w 328"/>
              <a:gd name="T13" fmla="*/ 224 h 232"/>
              <a:gd name="T14" fmla="*/ 2 w 328"/>
              <a:gd name="T15" fmla="*/ 224 h 232"/>
              <a:gd name="T16" fmla="*/ 2 w 328"/>
              <a:gd name="T17" fmla="*/ 226 h 232"/>
              <a:gd name="T18" fmla="*/ 4 w 328"/>
              <a:gd name="T19" fmla="*/ 228 h 232"/>
              <a:gd name="T20" fmla="*/ 4 w 328"/>
              <a:gd name="T21" fmla="*/ 228 h 232"/>
              <a:gd name="T22" fmla="*/ 6 w 328"/>
              <a:gd name="T23" fmla="*/ 230 h 232"/>
              <a:gd name="T24" fmla="*/ 8 w 328"/>
              <a:gd name="T25" fmla="*/ 230 h 232"/>
              <a:gd name="T26" fmla="*/ 318 w 328"/>
              <a:gd name="T27" fmla="*/ 232 h 232"/>
              <a:gd name="T28" fmla="*/ 320 w 328"/>
              <a:gd name="T29" fmla="*/ 230 h 232"/>
              <a:gd name="T30" fmla="*/ 322 w 328"/>
              <a:gd name="T31" fmla="*/ 230 h 232"/>
              <a:gd name="T32" fmla="*/ 324 w 328"/>
              <a:gd name="T33" fmla="*/ 228 h 232"/>
              <a:gd name="T34" fmla="*/ 324 w 328"/>
              <a:gd name="T35" fmla="*/ 228 h 232"/>
              <a:gd name="T36" fmla="*/ 326 w 328"/>
              <a:gd name="T37" fmla="*/ 226 h 232"/>
              <a:gd name="T38" fmla="*/ 326 w 328"/>
              <a:gd name="T39" fmla="*/ 224 h 232"/>
              <a:gd name="T40" fmla="*/ 326 w 328"/>
              <a:gd name="T41" fmla="*/ 224 h 232"/>
              <a:gd name="T42" fmla="*/ 326 w 328"/>
              <a:gd name="T43" fmla="*/ 222 h 232"/>
              <a:gd name="T44" fmla="*/ 328 w 328"/>
              <a:gd name="T45" fmla="*/ 222 h 232"/>
              <a:gd name="T46" fmla="*/ 328 w 328"/>
              <a:gd name="T47" fmla="*/ 10 h 232"/>
              <a:gd name="T48" fmla="*/ 326 w 328"/>
              <a:gd name="T49" fmla="*/ 6 h 232"/>
              <a:gd name="T50" fmla="*/ 320 w 328"/>
              <a:gd name="T51" fmla="*/ 2 h 232"/>
              <a:gd name="T52" fmla="*/ 318 w 328"/>
              <a:gd name="T53" fmla="*/ 0 h 232"/>
              <a:gd name="T54" fmla="*/ 164 w 328"/>
              <a:gd name="T55" fmla="*/ 150 h 232"/>
              <a:gd name="T56" fmla="*/ 292 w 328"/>
              <a:gd name="T57" fmla="*/ 20 h 232"/>
              <a:gd name="T58" fmla="*/ 108 w 328"/>
              <a:gd name="T59" fmla="*/ 122 h 232"/>
              <a:gd name="T60" fmla="*/ 20 w 328"/>
              <a:gd name="T61" fmla="*/ 36 h 232"/>
              <a:gd name="T62" fmla="*/ 122 w 328"/>
              <a:gd name="T63" fmla="*/ 136 h 232"/>
              <a:gd name="T64" fmla="*/ 206 w 328"/>
              <a:gd name="T65" fmla="*/ 136 h 232"/>
              <a:gd name="T66" fmla="*/ 38 w 328"/>
              <a:gd name="T67" fmla="*/ 212 h 232"/>
              <a:gd name="T68" fmla="*/ 220 w 328"/>
              <a:gd name="T69" fmla="*/ 122 h 232"/>
              <a:gd name="T70" fmla="*/ 308 w 328"/>
              <a:gd name="T71" fmla="*/ 2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8" h="232">
                <a:moveTo>
                  <a:pt x="318" y="0"/>
                </a:moveTo>
                <a:lnTo>
                  <a:pt x="10" y="0"/>
                </a:lnTo>
                <a:lnTo>
                  <a:pt x="10" y="0"/>
                </a:lnTo>
                <a:lnTo>
                  <a:pt x="8" y="2"/>
                </a:lnTo>
                <a:lnTo>
                  <a:pt x="4" y="4"/>
                </a:lnTo>
                <a:lnTo>
                  <a:pt x="2" y="6"/>
                </a:lnTo>
                <a:lnTo>
                  <a:pt x="0" y="10"/>
                </a:lnTo>
                <a:lnTo>
                  <a:pt x="0" y="14"/>
                </a:lnTo>
                <a:lnTo>
                  <a:pt x="0" y="222"/>
                </a:lnTo>
                <a:lnTo>
                  <a:pt x="0" y="222"/>
                </a:lnTo>
                <a:lnTo>
                  <a:pt x="2" y="222"/>
                </a:lnTo>
                <a:lnTo>
                  <a:pt x="2" y="222"/>
                </a:lnTo>
                <a:lnTo>
                  <a:pt x="2" y="224"/>
                </a:lnTo>
                <a:lnTo>
                  <a:pt x="2" y="224"/>
                </a:lnTo>
                <a:lnTo>
                  <a:pt x="2" y="224"/>
                </a:lnTo>
                <a:lnTo>
                  <a:pt x="2" y="224"/>
                </a:lnTo>
                <a:lnTo>
                  <a:pt x="2" y="226"/>
                </a:lnTo>
                <a:lnTo>
                  <a:pt x="2" y="226"/>
                </a:lnTo>
                <a:lnTo>
                  <a:pt x="4" y="228"/>
                </a:lnTo>
                <a:lnTo>
                  <a:pt x="4" y="228"/>
                </a:lnTo>
                <a:lnTo>
                  <a:pt x="4" y="228"/>
                </a:lnTo>
                <a:lnTo>
                  <a:pt x="4" y="228"/>
                </a:lnTo>
                <a:lnTo>
                  <a:pt x="6" y="230"/>
                </a:lnTo>
                <a:lnTo>
                  <a:pt x="6" y="230"/>
                </a:lnTo>
                <a:lnTo>
                  <a:pt x="8" y="230"/>
                </a:lnTo>
                <a:lnTo>
                  <a:pt x="8" y="230"/>
                </a:lnTo>
                <a:lnTo>
                  <a:pt x="10" y="232"/>
                </a:lnTo>
                <a:lnTo>
                  <a:pt x="318" y="232"/>
                </a:lnTo>
                <a:lnTo>
                  <a:pt x="318" y="232"/>
                </a:lnTo>
                <a:lnTo>
                  <a:pt x="320" y="230"/>
                </a:lnTo>
                <a:lnTo>
                  <a:pt x="320" y="230"/>
                </a:lnTo>
                <a:lnTo>
                  <a:pt x="322" y="230"/>
                </a:lnTo>
                <a:lnTo>
                  <a:pt x="322" y="230"/>
                </a:lnTo>
                <a:lnTo>
                  <a:pt x="324" y="228"/>
                </a:lnTo>
                <a:lnTo>
                  <a:pt x="324" y="228"/>
                </a:lnTo>
                <a:lnTo>
                  <a:pt x="324" y="228"/>
                </a:lnTo>
                <a:lnTo>
                  <a:pt x="324" y="228"/>
                </a:lnTo>
                <a:lnTo>
                  <a:pt x="326" y="226"/>
                </a:lnTo>
                <a:lnTo>
                  <a:pt x="326" y="226"/>
                </a:lnTo>
                <a:lnTo>
                  <a:pt x="326" y="224"/>
                </a:lnTo>
                <a:lnTo>
                  <a:pt x="326" y="224"/>
                </a:lnTo>
                <a:lnTo>
                  <a:pt x="326" y="224"/>
                </a:lnTo>
                <a:lnTo>
                  <a:pt x="326" y="224"/>
                </a:lnTo>
                <a:lnTo>
                  <a:pt x="326" y="222"/>
                </a:lnTo>
                <a:lnTo>
                  <a:pt x="326" y="222"/>
                </a:lnTo>
                <a:lnTo>
                  <a:pt x="328" y="222"/>
                </a:lnTo>
                <a:lnTo>
                  <a:pt x="328" y="14"/>
                </a:lnTo>
                <a:lnTo>
                  <a:pt x="328" y="10"/>
                </a:lnTo>
                <a:lnTo>
                  <a:pt x="328" y="10"/>
                </a:lnTo>
                <a:lnTo>
                  <a:pt x="326" y="6"/>
                </a:lnTo>
                <a:lnTo>
                  <a:pt x="324" y="4"/>
                </a:lnTo>
                <a:lnTo>
                  <a:pt x="320" y="2"/>
                </a:lnTo>
                <a:lnTo>
                  <a:pt x="318" y="0"/>
                </a:lnTo>
                <a:lnTo>
                  <a:pt x="318" y="0"/>
                </a:lnTo>
                <a:close/>
                <a:moveTo>
                  <a:pt x="292" y="20"/>
                </a:moveTo>
                <a:lnTo>
                  <a:pt x="164" y="150"/>
                </a:lnTo>
                <a:lnTo>
                  <a:pt x="36" y="20"/>
                </a:lnTo>
                <a:lnTo>
                  <a:pt x="292" y="20"/>
                </a:lnTo>
                <a:close/>
                <a:moveTo>
                  <a:pt x="20" y="36"/>
                </a:moveTo>
                <a:lnTo>
                  <a:pt x="108" y="122"/>
                </a:lnTo>
                <a:lnTo>
                  <a:pt x="20" y="200"/>
                </a:lnTo>
                <a:lnTo>
                  <a:pt x="20" y="36"/>
                </a:lnTo>
                <a:close/>
                <a:moveTo>
                  <a:pt x="38" y="212"/>
                </a:moveTo>
                <a:lnTo>
                  <a:pt x="122" y="136"/>
                </a:lnTo>
                <a:lnTo>
                  <a:pt x="164" y="178"/>
                </a:lnTo>
                <a:lnTo>
                  <a:pt x="206" y="136"/>
                </a:lnTo>
                <a:lnTo>
                  <a:pt x="290" y="212"/>
                </a:lnTo>
                <a:lnTo>
                  <a:pt x="38" y="212"/>
                </a:lnTo>
                <a:close/>
                <a:moveTo>
                  <a:pt x="308" y="200"/>
                </a:moveTo>
                <a:lnTo>
                  <a:pt x="220" y="122"/>
                </a:lnTo>
                <a:lnTo>
                  <a:pt x="308" y="36"/>
                </a:lnTo>
                <a:lnTo>
                  <a:pt x="308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+mj-lt"/>
            </a:endParaRPr>
          </a:p>
        </p:txBody>
      </p:sp>
      <p:cxnSp>
        <p:nvCxnSpPr>
          <p:cNvPr id="128" name="Elbow Connector 127"/>
          <p:cNvCxnSpPr>
            <a:endCxn id="124" idx="2"/>
          </p:cNvCxnSpPr>
          <p:nvPr/>
        </p:nvCxnSpPr>
        <p:spPr>
          <a:xfrm rot="5400000" flipH="1" flipV="1">
            <a:off x="9229012" y="5701215"/>
            <a:ext cx="373160" cy="278469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4" idx="2"/>
          </p:cNvCxnSpPr>
          <p:nvPr/>
        </p:nvCxnSpPr>
        <p:spPr>
          <a:xfrm rot="16200000" flipV="1">
            <a:off x="9583080" y="5625614"/>
            <a:ext cx="374871" cy="431380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8997457" y="6002101"/>
            <a:ext cx="416178" cy="250838"/>
            <a:chOff x="6634524" y="8954601"/>
            <a:chExt cx="644123" cy="468188"/>
          </a:xfrm>
        </p:grpSpPr>
        <p:grpSp>
          <p:nvGrpSpPr>
            <p:cNvPr id="131" name="Group 130"/>
            <p:cNvGrpSpPr/>
            <p:nvPr/>
          </p:nvGrpSpPr>
          <p:grpSpPr>
            <a:xfrm>
              <a:off x="6634524" y="8954601"/>
              <a:ext cx="644123" cy="468188"/>
              <a:chOff x="-1993646" y="2459041"/>
              <a:chExt cx="3792933" cy="2756937"/>
            </a:xfrm>
            <a:solidFill>
              <a:schemeClr val="bg1"/>
            </a:solidFill>
          </p:grpSpPr>
          <p:sp>
            <p:nvSpPr>
              <p:cNvPr id="133" name="Rounded Rectangle 132"/>
              <p:cNvSpPr/>
              <p:nvPr/>
            </p:nvSpPr>
            <p:spPr bwMode="ltGray">
              <a:xfrm>
                <a:off x="-1993646" y="2459041"/>
                <a:ext cx="3792933" cy="2316771"/>
              </a:xfrm>
              <a:prstGeom prst="roundRect">
                <a:avLst>
                  <a:gd name="adj" fmla="val 738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 bwMode="ltGray">
              <a:xfrm>
                <a:off x="-1838470" y="2586432"/>
                <a:ext cx="3516026" cy="1980129"/>
              </a:xfrm>
              <a:prstGeom prst="rect">
                <a:avLst/>
              </a:prstGeom>
              <a:solidFill>
                <a:schemeClr val="tx2"/>
              </a:solidFill>
              <a:ln w="3175">
                <a:solidFill>
                  <a:srgbClr val="203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 bwMode="ltGray">
              <a:xfrm>
                <a:off x="-330588" y="4839845"/>
                <a:ext cx="537693" cy="23054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36" name="Rounded Rectangle 135"/>
              <p:cNvSpPr/>
              <p:nvPr/>
            </p:nvSpPr>
            <p:spPr bwMode="ltGray">
              <a:xfrm>
                <a:off x="-1063598" y="5027433"/>
                <a:ext cx="1944219" cy="188545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 bwMode="ltGray">
              <a:xfrm>
                <a:off x="-1063600" y="5066473"/>
                <a:ext cx="1944216" cy="8547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32" name="Freeform 4846"/>
            <p:cNvSpPr>
              <a:spLocks noEditPoints="1"/>
            </p:cNvSpPr>
            <p:nvPr/>
          </p:nvSpPr>
          <p:spPr bwMode="auto">
            <a:xfrm>
              <a:off x="6805599" y="9028136"/>
              <a:ext cx="301972" cy="249049"/>
            </a:xfrm>
            <a:custGeom>
              <a:avLst/>
              <a:gdLst>
                <a:gd name="T0" fmla="*/ 234 w 388"/>
                <a:gd name="T1" fmla="*/ 108 h 320"/>
                <a:gd name="T2" fmla="*/ 206 w 388"/>
                <a:gd name="T3" fmla="*/ 22 h 320"/>
                <a:gd name="T4" fmla="*/ 150 w 388"/>
                <a:gd name="T5" fmla="*/ 24 h 320"/>
                <a:gd name="T6" fmla="*/ 110 w 388"/>
                <a:gd name="T7" fmla="*/ 24 h 320"/>
                <a:gd name="T8" fmla="*/ 24 w 388"/>
                <a:gd name="T9" fmla="*/ 52 h 320"/>
                <a:gd name="T10" fmla="*/ 26 w 388"/>
                <a:gd name="T11" fmla="*/ 108 h 320"/>
                <a:gd name="T12" fmla="*/ 26 w 388"/>
                <a:gd name="T13" fmla="*/ 148 h 320"/>
                <a:gd name="T14" fmla="*/ 52 w 388"/>
                <a:gd name="T15" fmla="*/ 234 h 320"/>
                <a:gd name="T16" fmla="*/ 110 w 388"/>
                <a:gd name="T17" fmla="*/ 232 h 320"/>
                <a:gd name="T18" fmla="*/ 150 w 388"/>
                <a:gd name="T19" fmla="*/ 232 h 320"/>
                <a:gd name="T20" fmla="*/ 236 w 388"/>
                <a:gd name="T21" fmla="*/ 206 h 320"/>
                <a:gd name="T22" fmla="*/ 234 w 388"/>
                <a:gd name="T23" fmla="*/ 148 h 320"/>
                <a:gd name="T24" fmla="*/ 114 w 388"/>
                <a:gd name="T25" fmla="*/ 208 h 320"/>
                <a:gd name="T26" fmla="*/ 62 w 388"/>
                <a:gd name="T27" fmla="*/ 174 h 320"/>
                <a:gd name="T28" fmla="*/ 48 w 388"/>
                <a:gd name="T29" fmla="*/ 128 h 320"/>
                <a:gd name="T30" fmla="*/ 72 w 388"/>
                <a:gd name="T31" fmla="*/ 70 h 320"/>
                <a:gd name="T32" fmla="*/ 130 w 388"/>
                <a:gd name="T33" fmla="*/ 46 h 320"/>
                <a:gd name="T34" fmla="*/ 176 w 388"/>
                <a:gd name="T35" fmla="*/ 60 h 320"/>
                <a:gd name="T36" fmla="*/ 210 w 388"/>
                <a:gd name="T37" fmla="*/ 112 h 320"/>
                <a:gd name="T38" fmla="*/ 206 w 388"/>
                <a:gd name="T39" fmla="*/ 160 h 320"/>
                <a:gd name="T40" fmla="*/ 162 w 388"/>
                <a:gd name="T41" fmla="*/ 204 h 320"/>
                <a:gd name="T42" fmla="*/ 130 w 388"/>
                <a:gd name="T43" fmla="*/ 66 h 320"/>
                <a:gd name="T44" fmla="*/ 94 w 388"/>
                <a:gd name="T45" fmla="*/ 76 h 320"/>
                <a:gd name="T46" fmla="*/ 68 w 388"/>
                <a:gd name="T47" fmla="*/ 116 h 320"/>
                <a:gd name="T48" fmla="*/ 72 w 388"/>
                <a:gd name="T49" fmla="*/ 152 h 320"/>
                <a:gd name="T50" fmla="*/ 106 w 388"/>
                <a:gd name="T51" fmla="*/ 186 h 320"/>
                <a:gd name="T52" fmla="*/ 142 w 388"/>
                <a:gd name="T53" fmla="*/ 190 h 320"/>
                <a:gd name="T54" fmla="*/ 182 w 388"/>
                <a:gd name="T55" fmla="*/ 162 h 320"/>
                <a:gd name="T56" fmla="*/ 192 w 388"/>
                <a:gd name="T57" fmla="*/ 128 h 320"/>
                <a:gd name="T58" fmla="*/ 174 w 388"/>
                <a:gd name="T59" fmla="*/ 84 h 320"/>
                <a:gd name="T60" fmla="*/ 130 w 388"/>
                <a:gd name="T61" fmla="*/ 66 h 320"/>
                <a:gd name="T62" fmla="*/ 120 w 388"/>
                <a:gd name="T63" fmla="*/ 152 h 320"/>
                <a:gd name="T64" fmla="*/ 102 w 388"/>
                <a:gd name="T65" fmla="*/ 128 h 320"/>
                <a:gd name="T66" fmla="*/ 130 w 388"/>
                <a:gd name="T67" fmla="*/ 102 h 320"/>
                <a:gd name="T68" fmla="*/ 154 w 388"/>
                <a:gd name="T69" fmla="*/ 118 h 320"/>
                <a:gd name="T70" fmla="*/ 148 w 388"/>
                <a:gd name="T71" fmla="*/ 148 h 320"/>
                <a:gd name="T72" fmla="*/ 370 w 388"/>
                <a:gd name="T73" fmla="*/ 248 h 320"/>
                <a:gd name="T74" fmla="*/ 364 w 388"/>
                <a:gd name="T75" fmla="*/ 214 h 320"/>
                <a:gd name="T76" fmla="*/ 320 w 388"/>
                <a:gd name="T77" fmla="*/ 162 h 320"/>
                <a:gd name="T78" fmla="*/ 286 w 388"/>
                <a:gd name="T79" fmla="*/ 186 h 320"/>
                <a:gd name="T80" fmla="*/ 260 w 388"/>
                <a:gd name="T81" fmla="*/ 208 h 320"/>
                <a:gd name="T82" fmla="*/ 236 w 388"/>
                <a:gd name="T83" fmla="*/ 272 h 320"/>
                <a:gd name="T84" fmla="*/ 274 w 388"/>
                <a:gd name="T85" fmla="*/ 290 h 320"/>
                <a:gd name="T86" fmla="*/ 306 w 388"/>
                <a:gd name="T87" fmla="*/ 302 h 320"/>
                <a:gd name="T88" fmla="*/ 372 w 388"/>
                <a:gd name="T89" fmla="*/ 290 h 320"/>
                <a:gd name="T90" fmla="*/ 370 w 388"/>
                <a:gd name="T91" fmla="*/ 248 h 320"/>
                <a:gd name="T92" fmla="*/ 310 w 388"/>
                <a:gd name="T93" fmla="*/ 266 h 320"/>
                <a:gd name="T94" fmla="*/ 288 w 388"/>
                <a:gd name="T95" fmla="*/ 252 h 320"/>
                <a:gd name="T96" fmla="*/ 300 w 388"/>
                <a:gd name="T97" fmla="*/ 220 h 320"/>
                <a:gd name="T98" fmla="*/ 326 w 388"/>
                <a:gd name="T99" fmla="*/ 224 h 320"/>
                <a:gd name="T100" fmla="*/ 332 w 388"/>
                <a:gd name="T101" fmla="*/ 2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8" h="320">
                  <a:moveTo>
                    <a:pt x="258" y="148"/>
                  </a:moveTo>
                  <a:lnTo>
                    <a:pt x="258" y="10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26" y="88"/>
                  </a:lnTo>
                  <a:lnTo>
                    <a:pt x="216" y="70"/>
                  </a:lnTo>
                  <a:lnTo>
                    <a:pt x="236" y="52"/>
                  </a:lnTo>
                  <a:lnTo>
                    <a:pt x="206" y="22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0" y="30"/>
                  </a:lnTo>
                  <a:lnTo>
                    <a:pt x="150" y="24"/>
                  </a:lnTo>
                  <a:lnTo>
                    <a:pt x="150" y="0"/>
                  </a:lnTo>
                  <a:lnTo>
                    <a:pt x="110" y="0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90" y="30"/>
                  </a:lnTo>
                  <a:lnTo>
                    <a:pt x="70" y="40"/>
                  </a:lnTo>
                  <a:lnTo>
                    <a:pt x="52" y="22"/>
                  </a:lnTo>
                  <a:lnTo>
                    <a:pt x="24" y="5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88"/>
                  </a:lnTo>
                  <a:lnTo>
                    <a:pt x="26" y="108"/>
                  </a:lnTo>
                  <a:lnTo>
                    <a:pt x="0" y="108"/>
                  </a:lnTo>
                  <a:lnTo>
                    <a:pt x="0" y="148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32" y="168"/>
                  </a:lnTo>
                  <a:lnTo>
                    <a:pt x="42" y="188"/>
                  </a:lnTo>
                  <a:lnTo>
                    <a:pt x="24" y="206"/>
                  </a:lnTo>
                  <a:lnTo>
                    <a:pt x="52" y="23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90" y="226"/>
                  </a:lnTo>
                  <a:lnTo>
                    <a:pt x="110" y="232"/>
                  </a:lnTo>
                  <a:lnTo>
                    <a:pt x="110" y="258"/>
                  </a:lnTo>
                  <a:lnTo>
                    <a:pt x="150" y="258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70" y="226"/>
                  </a:lnTo>
                  <a:lnTo>
                    <a:pt x="188" y="216"/>
                  </a:lnTo>
                  <a:lnTo>
                    <a:pt x="206" y="234"/>
                  </a:lnTo>
                  <a:lnTo>
                    <a:pt x="236" y="206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6" y="168"/>
                  </a:lnTo>
                  <a:lnTo>
                    <a:pt x="234" y="148"/>
                  </a:lnTo>
                  <a:lnTo>
                    <a:pt x="258" y="148"/>
                  </a:lnTo>
                  <a:close/>
                  <a:moveTo>
                    <a:pt x="130" y="210"/>
                  </a:moveTo>
                  <a:lnTo>
                    <a:pt x="130" y="210"/>
                  </a:lnTo>
                  <a:lnTo>
                    <a:pt x="114" y="208"/>
                  </a:lnTo>
                  <a:lnTo>
                    <a:pt x="98" y="204"/>
                  </a:lnTo>
                  <a:lnTo>
                    <a:pt x="84" y="196"/>
                  </a:lnTo>
                  <a:lnTo>
                    <a:pt x="72" y="186"/>
                  </a:lnTo>
                  <a:lnTo>
                    <a:pt x="62" y="174"/>
                  </a:lnTo>
                  <a:lnTo>
                    <a:pt x="54" y="160"/>
                  </a:lnTo>
                  <a:lnTo>
                    <a:pt x="50" y="144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50" y="112"/>
                  </a:lnTo>
                  <a:lnTo>
                    <a:pt x="54" y="96"/>
                  </a:lnTo>
                  <a:lnTo>
                    <a:pt x="62" y="82"/>
                  </a:lnTo>
                  <a:lnTo>
                    <a:pt x="72" y="70"/>
                  </a:lnTo>
                  <a:lnTo>
                    <a:pt x="84" y="60"/>
                  </a:lnTo>
                  <a:lnTo>
                    <a:pt x="98" y="52"/>
                  </a:lnTo>
                  <a:lnTo>
                    <a:pt x="114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46" y="48"/>
                  </a:lnTo>
                  <a:lnTo>
                    <a:pt x="162" y="52"/>
                  </a:lnTo>
                  <a:lnTo>
                    <a:pt x="176" y="60"/>
                  </a:lnTo>
                  <a:lnTo>
                    <a:pt x="188" y="70"/>
                  </a:lnTo>
                  <a:lnTo>
                    <a:pt x="198" y="82"/>
                  </a:lnTo>
                  <a:lnTo>
                    <a:pt x="206" y="96"/>
                  </a:lnTo>
                  <a:lnTo>
                    <a:pt x="210" y="112"/>
                  </a:lnTo>
                  <a:lnTo>
                    <a:pt x="212" y="128"/>
                  </a:lnTo>
                  <a:lnTo>
                    <a:pt x="212" y="128"/>
                  </a:lnTo>
                  <a:lnTo>
                    <a:pt x="210" y="144"/>
                  </a:lnTo>
                  <a:lnTo>
                    <a:pt x="206" y="160"/>
                  </a:lnTo>
                  <a:lnTo>
                    <a:pt x="198" y="174"/>
                  </a:lnTo>
                  <a:lnTo>
                    <a:pt x="188" y="186"/>
                  </a:lnTo>
                  <a:lnTo>
                    <a:pt x="176" y="196"/>
                  </a:lnTo>
                  <a:lnTo>
                    <a:pt x="162" y="204"/>
                  </a:lnTo>
                  <a:lnTo>
                    <a:pt x="146" y="208"/>
                  </a:lnTo>
                  <a:lnTo>
                    <a:pt x="130" y="210"/>
                  </a:lnTo>
                  <a:lnTo>
                    <a:pt x="130" y="210"/>
                  </a:lnTo>
                  <a:close/>
                  <a:moveTo>
                    <a:pt x="130" y="66"/>
                  </a:moveTo>
                  <a:lnTo>
                    <a:pt x="130" y="66"/>
                  </a:lnTo>
                  <a:lnTo>
                    <a:pt x="118" y="68"/>
                  </a:lnTo>
                  <a:lnTo>
                    <a:pt x="106" y="70"/>
                  </a:lnTo>
                  <a:lnTo>
                    <a:pt x="94" y="76"/>
                  </a:lnTo>
                  <a:lnTo>
                    <a:pt x="86" y="84"/>
                  </a:lnTo>
                  <a:lnTo>
                    <a:pt x="78" y="94"/>
                  </a:lnTo>
                  <a:lnTo>
                    <a:pt x="72" y="104"/>
                  </a:lnTo>
                  <a:lnTo>
                    <a:pt x="68" y="11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68" y="140"/>
                  </a:lnTo>
                  <a:lnTo>
                    <a:pt x="72" y="152"/>
                  </a:lnTo>
                  <a:lnTo>
                    <a:pt x="78" y="162"/>
                  </a:lnTo>
                  <a:lnTo>
                    <a:pt x="86" y="172"/>
                  </a:lnTo>
                  <a:lnTo>
                    <a:pt x="94" y="180"/>
                  </a:lnTo>
                  <a:lnTo>
                    <a:pt x="106" y="186"/>
                  </a:lnTo>
                  <a:lnTo>
                    <a:pt x="118" y="190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42" y="190"/>
                  </a:lnTo>
                  <a:lnTo>
                    <a:pt x="154" y="186"/>
                  </a:lnTo>
                  <a:lnTo>
                    <a:pt x="164" y="180"/>
                  </a:lnTo>
                  <a:lnTo>
                    <a:pt x="174" y="172"/>
                  </a:lnTo>
                  <a:lnTo>
                    <a:pt x="182" y="162"/>
                  </a:lnTo>
                  <a:lnTo>
                    <a:pt x="188" y="152"/>
                  </a:lnTo>
                  <a:lnTo>
                    <a:pt x="190" y="140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6"/>
                  </a:lnTo>
                  <a:lnTo>
                    <a:pt x="188" y="104"/>
                  </a:lnTo>
                  <a:lnTo>
                    <a:pt x="182" y="94"/>
                  </a:lnTo>
                  <a:lnTo>
                    <a:pt x="174" y="84"/>
                  </a:lnTo>
                  <a:lnTo>
                    <a:pt x="164" y="76"/>
                  </a:lnTo>
                  <a:lnTo>
                    <a:pt x="154" y="70"/>
                  </a:lnTo>
                  <a:lnTo>
                    <a:pt x="142" y="68"/>
                  </a:lnTo>
                  <a:lnTo>
                    <a:pt x="130" y="66"/>
                  </a:lnTo>
                  <a:lnTo>
                    <a:pt x="130" y="66"/>
                  </a:lnTo>
                  <a:close/>
                  <a:moveTo>
                    <a:pt x="130" y="156"/>
                  </a:moveTo>
                  <a:lnTo>
                    <a:pt x="130" y="156"/>
                  </a:lnTo>
                  <a:lnTo>
                    <a:pt x="120" y="152"/>
                  </a:lnTo>
                  <a:lnTo>
                    <a:pt x="110" y="148"/>
                  </a:lnTo>
                  <a:lnTo>
                    <a:pt x="104" y="138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4" y="118"/>
                  </a:lnTo>
                  <a:lnTo>
                    <a:pt x="110" y="110"/>
                  </a:lnTo>
                  <a:lnTo>
                    <a:pt x="120" y="104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40" y="104"/>
                  </a:lnTo>
                  <a:lnTo>
                    <a:pt x="148" y="110"/>
                  </a:lnTo>
                  <a:lnTo>
                    <a:pt x="154" y="118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4" y="138"/>
                  </a:lnTo>
                  <a:lnTo>
                    <a:pt x="148" y="148"/>
                  </a:lnTo>
                  <a:lnTo>
                    <a:pt x="140" y="152"/>
                  </a:lnTo>
                  <a:lnTo>
                    <a:pt x="130" y="156"/>
                  </a:lnTo>
                  <a:lnTo>
                    <a:pt x="130" y="156"/>
                  </a:lnTo>
                  <a:close/>
                  <a:moveTo>
                    <a:pt x="370" y="248"/>
                  </a:moveTo>
                  <a:lnTo>
                    <a:pt x="388" y="244"/>
                  </a:lnTo>
                  <a:lnTo>
                    <a:pt x="382" y="212"/>
                  </a:lnTo>
                  <a:lnTo>
                    <a:pt x="364" y="214"/>
                  </a:lnTo>
                  <a:lnTo>
                    <a:pt x="364" y="214"/>
                  </a:lnTo>
                  <a:lnTo>
                    <a:pt x="356" y="202"/>
                  </a:lnTo>
                  <a:lnTo>
                    <a:pt x="346" y="192"/>
                  </a:lnTo>
                  <a:lnTo>
                    <a:pt x="352" y="174"/>
                  </a:lnTo>
                  <a:lnTo>
                    <a:pt x="320" y="162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00" y="182"/>
                  </a:lnTo>
                  <a:lnTo>
                    <a:pt x="286" y="186"/>
                  </a:lnTo>
                  <a:lnTo>
                    <a:pt x="272" y="172"/>
                  </a:lnTo>
                  <a:lnTo>
                    <a:pt x="246" y="194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2" y="220"/>
                  </a:lnTo>
                  <a:lnTo>
                    <a:pt x="250" y="234"/>
                  </a:lnTo>
                  <a:lnTo>
                    <a:pt x="230" y="238"/>
                  </a:lnTo>
                  <a:lnTo>
                    <a:pt x="236" y="272"/>
                  </a:lnTo>
                  <a:lnTo>
                    <a:pt x="256" y="268"/>
                  </a:lnTo>
                  <a:lnTo>
                    <a:pt x="256" y="268"/>
                  </a:lnTo>
                  <a:lnTo>
                    <a:pt x="264" y="280"/>
                  </a:lnTo>
                  <a:lnTo>
                    <a:pt x="274" y="290"/>
                  </a:lnTo>
                  <a:lnTo>
                    <a:pt x="268" y="308"/>
                  </a:lnTo>
                  <a:lnTo>
                    <a:pt x="300" y="320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20" y="302"/>
                  </a:lnTo>
                  <a:lnTo>
                    <a:pt x="334" y="298"/>
                  </a:lnTo>
                  <a:lnTo>
                    <a:pt x="346" y="312"/>
                  </a:lnTo>
                  <a:lnTo>
                    <a:pt x="372" y="290"/>
                  </a:lnTo>
                  <a:lnTo>
                    <a:pt x="360" y="276"/>
                  </a:lnTo>
                  <a:lnTo>
                    <a:pt x="360" y="276"/>
                  </a:lnTo>
                  <a:lnTo>
                    <a:pt x="366" y="262"/>
                  </a:lnTo>
                  <a:lnTo>
                    <a:pt x="370" y="248"/>
                  </a:lnTo>
                  <a:lnTo>
                    <a:pt x="370" y="248"/>
                  </a:lnTo>
                  <a:close/>
                  <a:moveTo>
                    <a:pt x="320" y="264"/>
                  </a:moveTo>
                  <a:lnTo>
                    <a:pt x="320" y="264"/>
                  </a:lnTo>
                  <a:lnTo>
                    <a:pt x="310" y="266"/>
                  </a:lnTo>
                  <a:lnTo>
                    <a:pt x="302" y="264"/>
                  </a:lnTo>
                  <a:lnTo>
                    <a:pt x="294" y="260"/>
                  </a:lnTo>
                  <a:lnTo>
                    <a:pt x="288" y="252"/>
                  </a:lnTo>
                  <a:lnTo>
                    <a:pt x="288" y="252"/>
                  </a:lnTo>
                  <a:lnTo>
                    <a:pt x="286" y="242"/>
                  </a:lnTo>
                  <a:lnTo>
                    <a:pt x="288" y="234"/>
                  </a:lnTo>
                  <a:lnTo>
                    <a:pt x="292" y="226"/>
                  </a:lnTo>
                  <a:lnTo>
                    <a:pt x="300" y="220"/>
                  </a:lnTo>
                  <a:lnTo>
                    <a:pt x="300" y="220"/>
                  </a:lnTo>
                  <a:lnTo>
                    <a:pt x="308" y="218"/>
                  </a:lnTo>
                  <a:lnTo>
                    <a:pt x="318" y="220"/>
                  </a:lnTo>
                  <a:lnTo>
                    <a:pt x="326" y="224"/>
                  </a:lnTo>
                  <a:lnTo>
                    <a:pt x="332" y="232"/>
                  </a:lnTo>
                  <a:lnTo>
                    <a:pt x="332" y="232"/>
                  </a:lnTo>
                  <a:lnTo>
                    <a:pt x="334" y="240"/>
                  </a:lnTo>
                  <a:lnTo>
                    <a:pt x="332" y="250"/>
                  </a:lnTo>
                  <a:lnTo>
                    <a:pt x="328" y="258"/>
                  </a:lnTo>
                  <a:lnTo>
                    <a:pt x="320" y="264"/>
                  </a:lnTo>
                  <a:lnTo>
                    <a:pt x="320" y="2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</p:grpSp>
      <p:cxnSp>
        <p:nvCxnSpPr>
          <p:cNvPr id="138" name="Straight Connector 137"/>
          <p:cNvCxnSpPr/>
          <p:nvPr/>
        </p:nvCxnSpPr>
        <p:spPr>
          <a:xfrm>
            <a:off x="6121550" y="5286025"/>
            <a:ext cx="668542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9709842" y="6001839"/>
            <a:ext cx="416178" cy="250838"/>
            <a:chOff x="6634524" y="8954601"/>
            <a:chExt cx="644123" cy="468188"/>
          </a:xfrm>
        </p:grpSpPr>
        <p:grpSp>
          <p:nvGrpSpPr>
            <p:cNvPr id="140" name="Group 139"/>
            <p:cNvGrpSpPr/>
            <p:nvPr/>
          </p:nvGrpSpPr>
          <p:grpSpPr>
            <a:xfrm>
              <a:off x="6634524" y="8954601"/>
              <a:ext cx="644123" cy="468188"/>
              <a:chOff x="-1993646" y="2459041"/>
              <a:chExt cx="3792933" cy="2756937"/>
            </a:xfrm>
            <a:solidFill>
              <a:schemeClr val="bg1"/>
            </a:solidFill>
          </p:grpSpPr>
          <p:sp>
            <p:nvSpPr>
              <p:cNvPr id="142" name="Rounded Rectangle 141"/>
              <p:cNvSpPr/>
              <p:nvPr/>
            </p:nvSpPr>
            <p:spPr bwMode="ltGray">
              <a:xfrm>
                <a:off x="-1993646" y="2459041"/>
                <a:ext cx="3792933" cy="2316771"/>
              </a:xfrm>
              <a:prstGeom prst="roundRect">
                <a:avLst>
                  <a:gd name="adj" fmla="val 738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 bwMode="ltGray">
              <a:xfrm>
                <a:off x="-1838470" y="2586432"/>
                <a:ext cx="3516026" cy="1980129"/>
              </a:xfrm>
              <a:prstGeom prst="rect">
                <a:avLst/>
              </a:prstGeom>
              <a:solidFill>
                <a:schemeClr val="tx2"/>
              </a:solidFill>
              <a:ln w="3175">
                <a:solidFill>
                  <a:srgbClr val="203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 bwMode="ltGray">
              <a:xfrm>
                <a:off x="-330588" y="4839845"/>
                <a:ext cx="537693" cy="23054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5" name="Rounded Rectangle 144"/>
              <p:cNvSpPr/>
              <p:nvPr/>
            </p:nvSpPr>
            <p:spPr bwMode="ltGray">
              <a:xfrm>
                <a:off x="-1063598" y="5027433"/>
                <a:ext cx="1944219" cy="188545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 bwMode="ltGray">
              <a:xfrm>
                <a:off x="-1063600" y="5066473"/>
                <a:ext cx="1944216" cy="8547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1" name="Freeform 4846"/>
            <p:cNvSpPr>
              <a:spLocks noEditPoints="1"/>
            </p:cNvSpPr>
            <p:nvPr/>
          </p:nvSpPr>
          <p:spPr bwMode="auto">
            <a:xfrm>
              <a:off x="6805599" y="9028136"/>
              <a:ext cx="301972" cy="249049"/>
            </a:xfrm>
            <a:custGeom>
              <a:avLst/>
              <a:gdLst>
                <a:gd name="T0" fmla="*/ 234 w 388"/>
                <a:gd name="T1" fmla="*/ 108 h 320"/>
                <a:gd name="T2" fmla="*/ 206 w 388"/>
                <a:gd name="T3" fmla="*/ 22 h 320"/>
                <a:gd name="T4" fmla="*/ 150 w 388"/>
                <a:gd name="T5" fmla="*/ 24 h 320"/>
                <a:gd name="T6" fmla="*/ 110 w 388"/>
                <a:gd name="T7" fmla="*/ 24 h 320"/>
                <a:gd name="T8" fmla="*/ 24 w 388"/>
                <a:gd name="T9" fmla="*/ 52 h 320"/>
                <a:gd name="T10" fmla="*/ 26 w 388"/>
                <a:gd name="T11" fmla="*/ 108 h 320"/>
                <a:gd name="T12" fmla="*/ 26 w 388"/>
                <a:gd name="T13" fmla="*/ 148 h 320"/>
                <a:gd name="T14" fmla="*/ 52 w 388"/>
                <a:gd name="T15" fmla="*/ 234 h 320"/>
                <a:gd name="T16" fmla="*/ 110 w 388"/>
                <a:gd name="T17" fmla="*/ 232 h 320"/>
                <a:gd name="T18" fmla="*/ 150 w 388"/>
                <a:gd name="T19" fmla="*/ 232 h 320"/>
                <a:gd name="T20" fmla="*/ 236 w 388"/>
                <a:gd name="T21" fmla="*/ 206 h 320"/>
                <a:gd name="T22" fmla="*/ 234 w 388"/>
                <a:gd name="T23" fmla="*/ 148 h 320"/>
                <a:gd name="T24" fmla="*/ 114 w 388"/>
                <a:gd name="T25" fmla="*/ 208 h 320"/>
                <a:gd name="T26" fmla="*/ 62 w 388"/>
                <a:gd name="T27" fmla="*/ 174 h 320"/>
                <a:gd name="T28" fmla="*/ 48 w 388"/>
                <a:gd name="T29" fmla="*/ 128 h 320"/>
                <a:gd name="T30" fmla="*/ 72 w 388"/>
                <a:gd name="T31" fmla="*/ 70 h 320"/>
                <a:gd name="T32" fmla="*/ 130 w 388"/>
                <a:gd name="T33" fmla="*/ 46 h 320"/>
                <a:gd name="T34" fmla="*/ 176 w 388"/>
                <a:gd name="T35" fmla="*/ 60 h 320"/>
                <a:gd name="T36" fmla="*/ 210 w 388"/>
                <a:gd name="T37" fmla="*/ 112 h 320"/>
                <a:gd name="T38" fmla="*/ 206 w 388"/>
                <a:gd name="T39" fmla="*/ 160 h 320"/>
                <a:gd name="T40" fmla="*/ 162 w 388"/>
                <a:gd name="T41" fmla="*/ 204 h 320"/>
                <a:gd name="T42" fmla="*/ 130 w 388"/>
                <a:gd name="T43" fmla="*/ 66 h 320"/>
                <a:gd name="T44" fmla="*/ 94 w 388"/>
                <a:gd name="T45" fmla="*/ 76 h 320"/>
                <a:gd name="T46" fmla="*/ 68 w 388"/>
                <a:gd name="T47" fmla="*/ 116 h 320"/>
                <a:gd name="T48" fmla="*/ 72 w 388"/>
                <a:gd name="T49" fmla="*/ 152 h 320"/>
                <a:gd name="T50" fmla="*/ 106 w 388"/>
                <a:gd name="T51" fmla="*/ 186 h 320"/>
                <a:gd name="T52" fmla="*/ 142 w 388"/>
                <a:gd name="T53" fmla="*/ 190 h 320"/>
                <a:gd name="T54" fmla="*/ 182 w 388"/>
                <a:gd name="T55" fmla="*/ 162 h 320"/>
                <a:gd name="T56" fmla="*/ 192 w 388"/>
                <a:gd name="T57" fmla="*/ 128 h 320"/>
                <a:gd name="T58" fmla="*/ 174 w 388"/>
                <a:gd name="T59" fmla="*/ 84 h 320"/>
                <a:gd name="T60" fmla="*/ 130 w 388"/>
                <a:gd name="T61" fmla="*/ 66 h 320"/>
                <a:gd name="T62" fmla="*/ 120 w 388"/>
                <a:gd name="T63" fmla="*/ 152 h 320"/>
                <a:gd name="T64" fmla="*/ 102 w 388"/>
                <a:gd name="T65" fmla="*/ 128 h 320"/>
                <a:gd name="T66" fmla="*/ 130 w 388"/>
                <a:gd name="T67" fmla="*/ 102 h 320"/>
                <a:gd name="T68" fmla="*/ 154 w 388"/>
                <a:gd name="T69" fmla="*/ 118 h 320"/>
                <a:gd name="T70" fmla="*/ 148 w 388"/>
                <a:gd name="T71" fmla="*/ 148 h 320"/>
                <a:gd name="T72" fmla="*/ 370 w 388"/>
                <a:gd name="T73" fmla="*/ 248 h 320"/>
                <a:gd name="T74" fmla="*/ 364 w 388"/>
                <a:gd name="T75" fmla="*/ 214 h 320"/>
                <a:gd name="T76" fmla="*/ 320 w 388"/>
                <a:gd name="T77" fmla="*/ 162 h 320"/>
                <a:gd name="T78" fmla="*/ 286 w 388"/>
                <a:gd name="T79" fmla="*/ 186 h 320"/>
                <a:gd name="T80" fmla="*/ 260 w 388"/>
                <a:gd name="T81" fmla="*/ 208 h 320"/>
                <a:gd name="T82" fmla="*/ 236 w 388"/>
                <a:gd name="T83" fmla="*/ 272 h 320"/>
                <a:gd name="T84" fmla="*/ 274 w 388"/>
                <a:gd name="T85" fmla="*/ 290 h 320"/>
                <a:gd name="T86" fmla="*/ 306 w 388"/>
                <a:gd name="T87" fmla="*/ 302 h 320"/>
                <a:gd name="T88" fmla="*/ 372 w 388"/>
                <a:gd name="T89" fmla="*/ 290 h 320"/>
                <a:gd name="T90" fmla="*/ 370 w 388"/>
                <a:gd name="T91" fmla="*/ 248 h 320"/>
                <a:gd name="T92" fmla="*/ 310 w 388"/>
                <a:gd name="T93" fmla="*/ 266 h 320"/>
                <a:gd name="T94" fmla="*/ 288 w 388"/>
                <a:gd name="T95" fmla="*/ 252 h 320"/>
                <a:gd name="T96" fmla="*/ 300 w 388"/>
                <a:gd name="T97" fmla="*/ 220 h 320"/>
                <a:gd name="T98" fmla="*/ 326 w 388"/>
                <a:gd name="T99" fmla="*/ 224 h 320"/>
                <a:gd name="T100" fmla="*/ 332 w 388"/>
                <a:gd name="T101" fmla="*/ 2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8" h="320">
                  <a:moveTo>
                    <a:pt x="258" y="148"/>
                  </a:moveTo>
                  <a:lnTo>
                    <a:pt x="258" y="10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26" y="88"/>
                  </a:lnTo>
                  <a:lnTo>
                    <a:pt x="216" y="70"/>
                  </a:lnTo>
                  <a:lnTo>
                    <a:pt x="236" y="52"/>
                  </a:lnTo>
                  <a:lnTo>
                    <a:pt x="206" y="22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0" y="30"/>
                  </a:lnTo>
                  <a:lnTo>
                    <a:pt x="150" y="24"/>
                  </a:lnTo>
                  <a:lnTo>
                    <a:pt x="150" y="0"/>
                  </a:lnTo>
                  <a:lnTo>
                    <a:pt x="110" y="0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90" y="30"/>
                  </a:lnTo>
                  <a:lnTo>
                    <a:pt x="70" y="40"/>
                  </a:lnTo>
                  <a:lnTo>
                    <a:pt x="52" y="22"/>
                  </a:lnTo>
                  <a:lnTo>
                    <a:pt x="24" y="5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88"/>
                  </a:lnTo>
                  <a:lnTo>
                    <a:pt x="26" y="108"/>
                  </a:lnTo>
                  <a:lnTo>
                    <a:pt x="0" y="108"/>
                  </a:lnTo>
                  <a:lnTo>
                    <a:pt x="0" y="148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32" y="168"/>
                  </a:lnTo>
                  <a:lnTo>
                    <a:pt x="42" y="188"/>
                  </a:lnTo>
                  <a:lnTo>
                    <a:pt x="24" y="206"/>
                  </a:lnTo>
                  <a:lnTo>
                    <a:pt x="52" y="23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90" y="226"/>
                  </a:lnTo>
                  <a:lnTo>
                    <a:pt x="110" y="232"/>
                  </a:lnTo>
                  <a:lnTo>
                    <a:pt x="110" y="258"/>
                  </a:lnTo>
                  <a:lnTo>
                    <a:pt x="150" y="258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70" y="226"/>
                  </a:lnTo>
                  <a:lnTo>
                    <a:pt x="188" y="216"/>
                  </a:lnTo>
                  <a:lnTo>
                    <a:pt x="206" y="234"/>
                  </a:lnTo>
                  <a:lnTo>
                    <a:pt x="236" y="206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6" y="168"/>
                  </a:lnTo>
                  <a:lnTo>
                    <a:pt x="234" y="148"/>
                  </a:lnTo>
                  <a:lnTo>
                    <a:pt x="258" y="148"/>
                  </a:lnTo>
                  <a:close/>
                  <a:moveTo>
                    <a:pt x="130" y="210"/>
                  </a:moveTo>
                  <a:lnTo>
                    <a:pt x="130" y="210"/>
                  </a:lnTo>
                  <a:lnTo>
                    <a:pt x="114" y="208"/>
                  </a:lnTo>
                  <a:lnTo>
                    <a:pt x="98" y="204"/>
                  </a:lnTo>
                  <a:lnTo>
                    <a:pt x="84" y="196"/>
                  </a:lnTo>
                  <a:lnTo>
                    <a:pt x="72" y="186"/>
                  </a:lnTo>
                  <a:lnTo>
                    <a:pt x="62" y="174"/>
                  </a:lnTo>
                  <a:lnTo>
                    <a:pt x="54" y="160"/>
                  </a:lnTo>
                  <a:lnTo>
                    <a:pt x="50" y="144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50" y="112"/>
                  </a:lnTo>
                  <a:lnTo>
                    <a:pt x="54" y="96"/>
                  </a:lnTo>
                  <a:lnTo>
                    <a:pt x="62" y="82"/>
                  </a:lnTo>
                  <a:lnTo>
                    <a:pt x="72" y="70"/>
                  </a:lnTo>
                  <a:lnTo>
                    <a:pt x="84" y="60"/>
                  </a:lnTo>
                  <a:lnTo>
                    <a:pt x="98" y="52"/>
                  </a:lnTo>
                  <a:lnTo>
                    <a:pt x="114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46" y="48"/>
                  </a:lnTo>
                  <a:lnTo>
                    <a:pt x="162" y="52"/>
                  </a:lnTo>
                  <a:lnTo>
                    <a:pt x="176" y="60"/>
                  </a:lnTo>
                  <a:lnTo>
                    <a:pt x="188" y="70"/>
                  </a:lnTo>
                  <a:lnTo>
                    <a:pt x="198" y="82"/>
                  </a:lnTo>
                  <a:lnTo>
                    <a:pt x="206" y="96"/>
                  </a:lnTo>
                  <a:lnTo>
                    <a:pt x="210" y="112"/>
                  </a:lnTo>
                  <a:lnTo>
                    <a:pt x="212" y="128"/>
                  </a:lnTo>
                  <a:lnTo>
                    <a:pt x="212" y="128"/>
                  </a:lnTo>
                  <a:lnTo>
                    <a:pt x="210" y="144"/>
                  </a:lnTo>
                  <a:lnTo>
                    <a:pt x="206" y="160"/>
                  </a:lnTo>
                  <a:lnTo>
                    <a:pt x="198" y="174"/>
                  </a:lnTo>
                  <a:lnTo>
                    <a:pt x="188" y="186"/>
                  </a:lnTo>
                  <a:lnTo>
                    <a:pt x="176" y="196"/>
                  </a:lnTo>
                  <a:lnTo>
                    <a:pt x="162" y="204"/>
                  </a:lnTo>
                  <a:lnTo>
                    <a:pt x="146" y="208"/>
                  </a:lnTo>
                  <a:lnTo>
                    <a:pt x="130" y="210"/>
                  </a:lnTo>
                  <a:lnTo>
                    <a:pt x="130" y="210"/>
                  </a:lnTo>
                  <a:close/>
                  <a:moveTo>
                    <a:pt x="130" y="66"/>
                  </a:moveTo>
                  <a:lnTo>
                    <a:pt x="130" y="66"/>
                  </a:lnTo>
                  <a:lnTo>
                    <a:pt x="118" y="68"/>
                  </a:lnTo>
                  <a:lnTo>
                    <a:pt x="106" y="70"/>
                  </a:lnTo>
                  <a:lnTo>
                    <a:pt x="94" y="76"/>
                  </a:lnTo>
                  <a:lnTo>
                    <a:pt x="86" y="84"/>
                  </a:lnTo>
                  <a:lnTo>
                    <a:pt x="78" y="94"/>
                  </a:lnTo>
                  <a:lnTo>
                    <a:pt x="72" y="104"/>
                  </a:lnTo>
                  <a:lnTo>
                    <a:pt x="68" y="11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68" y="140"/>
                  </a:lnTo>
                  <a:lnTo>
                    <a:pt x="72" y="152"/>
                  </a:lnTo>
                  <a:lnTo>
                    <a:pt x="78" y="162"/>
                  </a:lnTo>
                  <a:lnTo>
                    <a:pt x="86" y="172"/>
                  </a:lnTo>
                  <a:lnTo>
                    <a:pt x="94" y="180"/>
                  </a:lnTo>
                  <a:lnTo>
                    <a:pt x="106" y="186"/>
                  </a:lnTo>
                  <a:lnTo>
                    <a:pt x="118" y="190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42" y="190"/>
                  </a:lnTo>
                  <a:lnTo>
                    <a:pt x="154" y="186"/>
                  </a:lnTo>
                  <a:lnTo>
                    <a:pt x="164" y="180"/>
                  </a:lnTo>
                  <a:lnTo>
                    <a:pt x="174" y="172"/>
                  </a:lnTo>
                  <a:lnTo>
                    <a:pt x="182" y="162"/>
                  </a:lnTo>
                  <a:lnTo>
                    <a:pt x="188" y="152"/>
                  </a:lnTo>
                  <a:lnTo>
                    <a:pt x="190" y="140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6"/>
                  </a:lnTo>
                  <a:lnTo>
                    <a:pt x="188" y="104"/>
                  </a:lnTo>
                  <a:lnTo>
                    <a:pt x="182" y="94"/>
                  </a:lnTo>
                  <a:lnTo>
                    <a:pt x="174" y="84"/>
                  </a:lnTo>
                  <a:lnTo>
                    <a:pt x="164" y="76"/>
                  </a:lnTo>
                  <a:lnTo>
                    <a:pt x="154" y="70"/>
                  </a:lnTo>
                  <a:lnTo>
                    <a:pt x="142" y="68"/>
                  </a:lnTo>
                  <a:lnTo>
                    <a:pt x="130" y="66"/>
                  </a:lnTo>
                  <a:lnTo>
                    <a:pt x="130" y="66"/>
                  </a:lnTo>
                  <a:close/>
                  <a:moveTo>
                    <a:pt x="130" y="156"/>
                  </a:moveTo>
                  <a:lnTo>
                    <a:pt x="130" y="156"/>
                  </a:lnTo>
                  <a:lnTo>
                    <a:pt x="120" y="152"/>
                  </a:lnTo>
                  <a:lnTo>
                    <a:pt x="110" y="148"/>
                  </a:lnTo>
                  <a:lnTo>
                    <a:pt x="104" y="138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4" y="118"/>
                  </a:lnTo>
                  <a:lnTo>
                    <a:pt x="110" y="110"/>
                  </a:lnTo>
                  <a:lnTo>
                    <a:pt x="120" y="104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40" y="104"/>
                  </a:lnTo>
                  <a:lnTo>
                    <a:pt x="148" y="110"/>
                  </a:lnTo>
                  <a:lnTo>
                    <a:pt x="154" y="118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4" y="138"/>
                  </a:lnTo>
                  <a:lnTo>
                    <a:pt x="148" y="148"/>
                  </a:lnTo>
                  <a:lnTo>
                    <a:pt x="140" y="152"/>
                  </a:lnTo>
                  <a:lnTo>
                    <a:pt x="130" y="156"/>
                  </a:lnTo>
                  <a:lnTo>
                    <a:pt x="130" y="156"/>
                  </a:lnTo>
                  <a:close/>
                  <a:moveTo>
                    <a:pt x="370" y="248"/>
                  </a:moveTo>
                  <a:lnTo>
                    <a:pt x="388" y="244"/>
                  </a:lnTo>
                  <a:lnTo>
                    <a:pt x="382" y="212"/>
                  </a:lnTo>
                  <a:lnTo>
                    <a:pt x="364" y="214"/>
                  </a:lnTo>
                  <a:lnTo>
                    <a:pt x="364" y="214"/>
                  </a:lnTo>
                  <a:lnTo>
                    <a:pt x="356" y="202"/>
                  </a:lnTo>
                  <a:lnTo>
                    <a:pt x="346" y="192"/>
                  </a:lnTo>
                  <a:lnTo>
                    <a:pt x="352" y="174"/>
                  </a:lnTo>
                  <a:lnTo>
                    <a:pt x="320" y="162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00" y="182"/>
                  </a:lnTo>
                  <a:lnTo>
                    <a:pt x="286" y="186"/>
                  </a:lnTo>
                  <a:lnTo>
                    <a:pt x="272" y="172"/>
                  </a:lnTo>
                  <a:lnTo>
                    <a:pt x="246" y="194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2" y="220"/>
                  </a:lnTo>
                  <a:lnTo>
                    <a:pt x="250" y="234"/>
                  </a:lnTo>
                  <a:lnTo>
                    <a:pt x="230" y="238"/>
                  </a:lnTo>
                  <a:lnTo>
                    <a:pt x="236" y="272"/>
                  </a:lnTo>
                  <a:lnTo>
                    <a:pt x="256" y="268"/>
                  </a:lnTo>
                  <a:lnTo>
                    <a:pt x="256" y="268"/>
                  </a:lnTo>
                  <a:lnTo>
                    <a:pt x="264" y="280"/>
                  </a:lnTo>
                  <a:lnTo>
                    <a:pt x="274" y="290"/>
                  </a:lnTo>
                  <a:lnTo>
                    <a:pt x="268" y="308"/>
                  </a:lnTo>
                  <a:lnTo>
                    <a:pt x="300" y="320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20" y="302"/>
                  </a:lnTo>
                  <a:lnTo>
                    <a:pt x="334" y="298"/>
                  </a:lnTo>
                  <a:lnTo>
                    <a:pt x="346" y="312"/>
                  </a:lnTo>
                  <a:lnTo>
                    <a:pt x="372" y="290"/>
                  </a:lnTo>
                  <a:lnTo>
                    <a:pt x="360" y="276"/>
                  </a:lnTo>
                  <a:lnTo>
                    <a:pt x="360" y="276"/>
                  </a:lnTo>
                  <a:lnTo>
                    <a:pt x="366" y="262"/>
                  </a:lnTo>
                  <a:lnTo>
                    <a:pt x="370" y="248"/>
                  </a:lnTo>
                  <a:lnTo>
                    <a:pt x="370" y="248"/>
                  </a:lnTo>
                  <a:close/>
                  <a:moveTo>
                    <a:pt x="320" y="264"/>
                  </a:moveTo>
                  <a:lnTo>
                    <a:pt x="320" y="264"/>
                  </a:lnTo>
                  <a:lnTo>
                    <a:pt x="310" y="266"/>
                  </a:lnTo>
                  <a:lnTo>
                    <a:pt x="302" y="264"/>
                  </a:lnTo>
                  <a:lnTo>
                    <a:pt x="294" y="260"/>
                  </a:lnTo>
                  <a:lnTo>
                    <a:pt x="288" y="252"/>
                  </a:lnTo>
                  <a:lnTo>
                    <a:pt x="288" y="252"/>
                  </a:lnTo>
                  <a:lnTo>
                    <a:pt x="286" y="242"/>
                  </a:lnTo>
                  <a:lnTo>
                    <a:pt x="288" y="234"/>
                  </a:lnTo>
                  <a:lnTo>
                    <a:pt x="292" y="226"/>
                  </a:lnTo>
                  <a:lnTo>
                    <a:pt x="300" y="220"/>
                  </a:lnTo>
                  <a:lnTo>
                    <a:pt x="300" y="220"/>
                  </a:lnTo>
                  <a:lnTo>
                    <a:pt x="308" y="218"/>
                  </a:lnTo>
                  <a:lnTo>
                    <a:pt x="318" y="220"/>
                  </a:lnTo>
                  <a:lnTo>
                    <a:pt x="326" y="224"/>
                  </a:lnTo>
                  <a:lnTo>
                    <a:pt x="332" y="232"/>
                  </a:lnTo>
                  <a:lnTo>
                    <a:pt x="332" y="232"/>
                  </a:lnTo>
                  <a:lnTo>
                    <a:pt x="334" y="240"/>
                  </a:lnTo>
                  <a:lnTo>
                    <a:pt x="332" y="250"/>
                  </a:lnTo>
                  <a:lnTo>
                    <a:pt x="328" y="258"/>
                  </a:lnTo>
                  <a:lnTo>
                    <a:pt x="320" y="264"/>
                  </a:lnTo>
                  <a:lnTo>
                    <a:pt x="320" y="2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10654750" y="5989428"/>
            <a:ext cx="416178" cy="250838"/>
            <a:chOff x="6634524" y="8954601"/>
            <a:chExt cx="644123" cy="468188"/>
          </a:xfrm>
        </p:grpSpPr>
        <p:grpSp>
          <p:nvGrpSpPr>
            <p:cNvPr id="148" name="Group 147"/>
            <p:cNvGrpSpPr/>
            <p:nvPr/>
          </p:nvGrpSpPr>
          <p:grpSpPr>
            <a:xfrm>
              <a:off x="6634524" y="8954601"/>
              <a:ext cx="644123" cy="468188"/>
              <a:chOff x="-1993646" y="2459041"/>
              <a:chExt cx="3792933" cy="2756937"/>
            </a:xfrm>
            <a:solidFill>
              <a:schemeClr val="bg1"/>
            </a:solidFill>
          </p:grpSpPr>
          <p:sp>
            <p:nvSpPr>
              <p:cNvPr id="150" name="Rounded Rectangle 149"/>
              <p:cNvSpPr/>
              <p:nvPr/>
            </p:nvSpPr>
            <p:spPr bwMode="ltGray">
              <a:xfrm>
                <a:off x="-1993646" y="2459041"/>
                <a:ext cx="3792933" cy="2316771"/>
              </a:xfrm>
              <a:prstGeom prst="roundRect">
                <a:avLst>
                  <a:gd name="adj" fmla="val 738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 bwMode="ltGray">
              <a:xfrm>
                <a:off x="-1838470" y="2586432"/>
                <a:ext cx="3516026" cy="1980129"/>
              </a:xfrm>
              <a:prstGeom prst="rect">
                <a:avLst/>
              </a:prstGeom>
              <a:solidFill>
                <a:schemeClr val="tx2"/>
              </a:solidFill>
              <a:ln w="3175">
                <a:solidFill>
                  <a:srgbClr val="203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ltGray">
              <a:xfrm>
                <a:off x="-330588" y="4839845"/>
                <a:ext cx="537693" cy="23054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53" name="Rounded Rectangle 152"/>
              <p:cNvSpPr/>
              <p:nvPr/>
            </p:nvSpPr>
            <p:spPr bwMode="ltGray">
              <a:xfrm>
                <a:off x="-1063598" y="5027433"/>
                <a:ext cx="1944219" cy="188545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 bwMode="ltGray">
              <a:xfrm>
                <a:off x="-1063600" y="5066473"/>
                <a:ext cx="1944216" cy="8547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9" name="Freeform 4846"/>
            <p:cNvSpPr>
              <a:spLocks noEditPoints="1"/>
            </p:cNvSpPr>
            <p:nvPr/>
          </p:nvSpPr>
          <p:spPr bwMode="auto">
            <a:xfrm>
              <a:off x="6805599" y="9028136"/>
              <a:ext cx="301972" cy="249049"/>
            </a:xfrm>
            <a:custGeom>
              <a:avLst/>
              <a:gdLst>
                <a:gd name="T0" fmla="*/ 234 w 388"/>
                <a:gd name="T1" fmla="*/ 108 h 320"/>
                <a:gd name="T2" fmla="*/ 206 w 388"/>
                <a:gd name="T3" fmla="*/ 22 h 320"/>
                <a:gd name="T4" fmla="*/ 150 w 388"/>
                <a:gd name="T5" fmla="*/ 24 h 320"/>
                <a:gd name="T6" fmla="*/ 110 w 388"/>
                <a:gd name="T7" fmla="*/ 24 h 320"/>
                <a:gd name="T8" fmla="*/ 24 w 388"/>
                <a:gd name="T9" fmla="*/ 52 h 320"/>
                <a:gd name="T10" fmla="*/ 26 w 388"/>
                <a:gd name="T11" fmla="*/ 108 h 320"/>
                <a:gd name="T12" fmla="*/ 26 w 388"/>
                <a:gd name="T13" fmla="*/ 148 h 320"/>
                <a:gd name="T14" fmla="*/ 52 w 388"/>
                <a:gd name="T15" fmla="*/ 234 h 320"/>
                <a:gd name="T16" fmla="*/ 110 w 388"/>
                <a:gd name="T17" fmla="*/ 232 h 320"/>
                <a:gd name="T18" fmla="*/ 150 w 388"/>
                <a:gd name="T19" fmla="*/ 232 h 320"/>
                <a:gd name="T20" fmla="*/ 236 w 388"/>
                <a:gd name="T21" fmla="*/ 206 h 320"/>
                <a:gd name="T22" fmla="*/ 234 w 388"/>
                <a:gd name="T23" fmla="*/ 148 h 320"/>
                <a:gd name="T24" fmla="*/ 114 w 388"/>
                <a:gd name="T25" fmla="*/ 208 h 320"/>
                <a:gd name="T26" fmla="*/ 62 w 388"/>
                <a:gd name="T27" fmla="*/ 174 h 320"/>
                <a:gd name="T28" fmla="*/ 48 w 388"/>
                <a:gd name="T29" fmla="*/ 128 h 320"/>
                <a:gd name="T30" fmla="*/ 72 w 388"/>
                <a:gd name="T31" fmla="*/ 70 h 320"/>
                <a:gd name="T32" fmla="*/ 130 w 388"/>
                <a:gd name="T33" fmla="*/ 46 h 320"/>
                <a:gd name="T34" fmla="*/ 176 w 388"/>
                <a:gd name="T35" fmla="*/ 60 h 320"/>
                <a:gd name="T36" fmla="*/ 210 w 388"/>
                <a:gd name="T37" fmla="*/ 112 h 320"/>
                <a:gd name="T38" fmla="*/ 206 w 388"/>
                <a:gd name="T39" fmla="*/ 160 h 320"/>
                <a:gd name="T40" fmla="*/ 162 w 388"/>
                <a:gd name="T41" fmla="*/ 204 h 320"/>
                <a:gd name="T42" fmla="*/ 130 w 388"/>
                <a:gd name="T43" fmla="*/ 66 h 320"/>
                <a:gd name="T44" fmla="*/ 94 w 388"/>
                <a:gd name="T45" fmla="*/ 76 h 320"/>
                <a:gd name="T46" fmla="*/ 68 w 388"/>
                <a:gd name="T47" fmla="*/ 116 h 320"/>
                <a:gd name="T48" fmla="*/ 72 w 388"/>
                <a:gd name="T49" fmla="*/ 152 h 320"/>
                <a:gd name="T50" fmla="*/ 106 w 388"/>
                <a:gd name="T51" fmla="*/ 186 h 320"/>
                <a:gd name="T52" fmla="*/ 142 w 388"/>
                <a:gd name="T53" fmla="*/ 190 h 320"/>
                <a:gd name="T54" fmla="*/ 182 w 388"/>
                <a:gd name="T55" fmla="*/ 162 h 320"/>
                <a:gd name="T56" fmla="*/ 192 w 388"/>
                <a:gd name="T57" fmla="*/ 128 h 320"/>
                <a:gd name="T58" fmla="*/ 174 w 388"/>
                <a:gd name="T59" fmla="*/ 84 h 320"/>
                <a:gd name="T60" fmla="*/ 130 w 388"/>
                <a:gd name="T61" fmla="*/ 66 h 320"/>
                <a:gd name="T62" fmla="*/ 120 w 388"/>
                <a:gd name="T63" fmla="*/ 152 h 320"/>
                <a:gd name="T64" fmla="*/ 102 w 388"/>
                <a:gd name="T65" fmla="*/ 128 h 320"/>
                <a:gd name="T66" fmla="*/ 130 w 388"/>
                <a:gd name="T67" fmla="*/ 102 h 320"/>
                <a:gd name="T68" fmla="*/ 154 w 388"/>
                <a:gd name="T69" fmla="*/ 118 h 320"/>
                <a:gd name="T70" fmla="*/ 148 w 388"/>
                <a:gd name="T71" fmla="*/ 148 h 320"/>
                <a:gd name="T72" fmla="*/ 370 w 388"/>
                <a:gd name="T73" fmla="*/ 248 h 320"/>
                <a:gd name="T74" fmla="*/ 364 w 388"/>
                <a:gd name="T75" fmla="*/ 214 h 320"/>
                <a:gd name="T76" fmla="*/ 320 w 388"/>
                <a:gd name="T77" fmla="*/ 162 h 320"/>
                <a:gd name="T78" fmla="*/ 286 w 388"/>
                <a:gd name="T79" fmla="*/ 186 h 320"/>
                <a:gd name="T80" fmla="*/ 260 w 388"/>
                <a:gd name="T81" fmla="*/ 208 h 320"/>
                <a:gd name="T82" fmla="*/ 236 w 388"/>
                <a:gd name="T83" fmla="*/ 272 h 320"/>
                <a:gd name="T84" fmla="*/ 274 w 388"/>
                <a:gd name="T85" fmla="*/ 290 h 320"/>
                <a:gd name="T86" fmla="*/ 306 w 388"/>
                <a:gd name="T87" fmla="*/ 302 h 320"/>
                <a:gd name="T88" fmla="*/ 372 w 388"/>
                <a:gd name="T89" fmla="*/ 290 h 320"/>
                <a:gd name="T90" fmla="*/ 370 w 388"/>
                <a:gd name="T91" fmla="*/ 248 h 320"/>
                <a:gd name="T92" fmla="*/ 310 w 388"/>
                <a:gd name="T93" fmla="*/ 266 h 320"/>
                <a:gd name="T94" fmla="*/ 288 w 388"/>
                <a:gd name="T95" fmla="*/ 252 h 320"/>
                <a:gd name="T96" fmla="*/ 300 w 388"/>
                <a:gd name="T97" fmla="*/ 220 h 320"/>
                <a:gd name="T98" fmla="*/ 326 w 388"/>
                <a:gd name="T99" fmla="*/ 224 h 320"/>
                <a:gd name="T100" fmla="*/ 332 w 388"/>
                <a:gd name="T101" fmla="*/ 2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8" h="320">
                  <a:moveTo>
                    <a:pt x="258" y="148"/>
                  </a:moveTo>
                  <a:lnTo>
                    <a:pt x="258" y="10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26" y="88"/>
                  </a:lnTo>
                  <a:lnTo>
                    <a:pt x="216" y="70"/>
                  </a:lnTo>
                  <a:lnTo>
                    <a:pt x="236" y="52"/>
                  </a:lnTo>
                  <a:lnTo>
                    <a:pt x="206" y="22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0" y="30"/>
                  </a:lnTo>
                  <a:lnTo>
                    <a:pt x="150" y="24"/>
                  </a:lnTo>
                  <a:lnTo>
                    <a:pt x="150" y="0"/>
                  </a:lnTo>
                  <a:lnTo>
                    <a:pt x="110" y="0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90" y="30"/>
                  </a:lnTo>
                  <a:lnTo>
                    <a:pt x="70" y="40"/>
                  </a:lnTo>
                  <a:lnTo>
                    <a:pt x="52" y="22"/>
                  </a:lnTo>
                  <a:lnTo>
                    <a:pt x="24" y="5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88"/>
                  </a:lnTo>
                  <a:lnTo>
                    <a:pt x="26" y="108"/>
                  </a:lnTo>
                  <a:lnTo>
                    <a:pt x="0" y="108"/>
                  </a:lnTo>
                  <a:lnTo>
                    <a:pt x="0" y="148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32" y="168"/>
                  </a:lnTo>
                  <a:lnTo>
                    <a:pt x="42" y="188"/>
                  </a:lnTo>
                  <a:lnTo>
                    <a:pt x="24" y="206"/>
                  </a:lnTo>
                  <a:lnTo>
                    <a:pt x="52" y="23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90" y="226"/>
                  </a:lnTo>
                  <a:lnTo>
                    <a:pt x="110" y="232"/>
                  </a:lnTo>
                  <a:lnTo>
                    <a:pt x="110" y="258"/>
                  </a:lnTo>
                  <a:lnTo>
                    <a:pt x="150" y="258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70" y="226"/>
                  </a:lnTo>
                  <a:lnTo>
                    <a:pt x="188" y="216"/>
                  </a:lnTo>
                  <a:lnTo>
                    <a:pt x="206" y="234"/>
                  </a:lnTo>
                  <a:lnTo>
                    <a:pt x="236" y="206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6" y="168"/>
                  </a:lnTo>
                  <a:lnTo>
                    <a:pt x="234" y="148"/>
                  </a:lnTo>
                  <a:lnTo>
                    <a:pt x="258" y="148"/>
                  </a:lnTo>
                  <a:close/>
                  <a:moveTo>
                    <a:pt x="130" y="210"/>
                  </a:moveTo>
                  <a:lnTo>
                    <a:pt x="130" y="210"/>
                  </a:lnTo>
                  <a:lnTo>
                    <a:pt x="114" y="208"/>
                  </a:lnTo>
                  <a:lnTo>
                    <a:pt x="98" y="204"/>
                  </a:lnTo>
                  <a:lnTo>
                    <a:pt x="84" y="196"/>
                  </a:lnTo>
                  <a:lnTo>
                    <a:pt x="72" y="186"/>
                  </a:lnTo>
                  <a:lnTo>
                    <a:pt x="62" y="174"/>
                  </a:lnTo>
                  <a:lnTo>
                    <a:pt x="54" y="160"/>
                  </a:lnTo>
                  <a:lnTo>
                    <a:pt x="50" y="144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50" y="112"/>
                  </a:lnTo>
                  <a:lnTo>
                    <a:pt x="54" y="96"/>
                  </a:lnTo>
                  <a:lnTo>
                    <a:pt x="62" y="82"/>
                  </a:lnTo>
                  <a:lnTo>
                    <a:pt x="72" y="70"/>
                  </a:lnTo>
                  <a:lnTo>
                    <a:pt x="84" y="60"/>
                  </a:lnTo>
                  <a:lnTo>
                    <a:pt x="98" y="52"/>
                  </a:lnTo>
                  <a:lnTo>
                    <a:pt x="114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46" y="48"/>
                  </a:lnTo>
                  <a:lnTo>
                    <a:pt x="162" y="52"/>
                  </a:lnTo>
                  <a:lnTo>
                    <a:pt x="176" y="60"/>
                  </a:lnTo>
                  <a:lnTo>
                    <a:pt x="188" y="70"/>
                  </a:lnTo>
                  <a:lnTo>
                    <a:pt x="198" y="82"/>
                  </a:lnTo>
                  <a:lnTo>
                    <a:pt x="206" y="96"/>
                  </a:lnTo>
                  <a:lnTo>
                    <a:pt x="210" y="112"/>
                  </a:lnTo>
                  <a:lnTo>
                    <a:pt x="212" y="128"/>
                  </a:lnTo>
                  <a:lnTo>
                    <a:pt x="212" y="128"/>
                  </a:lnTo>
                  <a:lnTo>
                    <a:pt x="210" y="144"/>
                  </a:lnTo>
                  <a:lnTo>
                    <a:pt x="206" y="160"/>
                  </a:lnTo>
                  <a:lnTo>
                    <a:pt x="198" y="174"/>
                  </a:lnTo>
                  <a:lnTo>
                    <a:pt x="188" y="186"/>
                  </a:lnTo>
                  <a:lnTo>
                    <a:pt x="176" y="196"/>
                  </a:lnTo>
                  <a:lnTo>
                    <a:pt x="162" y="204"/>
                  </a:lnTo>
                  <a:lnTo>
                    <a:pt x="146" y="208"/>
                  </a:lnTo>
                  <a:lnTo>
                    <a:pt x="130" y="210"/>
                  </a:lnTo>
                  <a:lnTo>
                    <a:pt x="130" y="210"/>
                  </a:lnTo>
                  <a:close/>
                  <a:moveTo>
                    <a:pt x="130" y="66"/>
                  </a:moveTo>
                  <a:lnTo>
                    <a:pt x="130" y="66"/>
                  </a:lnTo>
                  <a:lnTo>
                    <a:pt x="118" y="68"/>
                  </a:lnTo>
                  <a:lnTo>
                    <a:pt x="106" y="70"/>
                  </a:lnTo>
                  <a:lnTo>
                    <a:pt x="94" y="76"/>
                  </a:lnTo>
                  <a:lnTo>
                    <a:pt x="86" y="84"/>
                  </a:lnTo>
                  <a:lnTo>
                    <a:pt x="78" y="94"/>
                  </a:lnTo>
                  <a:lnTo>
                    <a:pt x="72" y="104"/>
                  </a:lnTo>
                  <a:lnTo>
                    <a:pt x="68" y="11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68" y="140"/>
                  </a:lnTo>
                  <a:lnTo>
                    <a:pt x="72" y="152"/>
                  </a:lnTo>
                  <a:lnTo>
                    <a:pt x="78" y="162"/>
                  </a:lnTo>
                  <a:lnTo>
                    <a:pt x="86" y="172"/>
                  </a:lnTo>
                  <a:lnTo>
                    <a:pt x="94" y="180"/>
                  </a:lnTo>
                  <a:lnTo>
                    <a:pt x="106" y="186"/>
                  </a:lnTo>
                  <a:lnTo>
                    <a:pt x="118" y="190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42" y="190"/>
                  </a:lnTo>
                  <a:lnTo>
                    <a:pt x="154" y="186"/>
                  </a:lnTo>
                  <a:lnTo>
                    <a:pt x="164" y="180"/>
                  </a:lnTo>
                  <a:lnTo>
                    <a:pt x="174" y="172"/>
                  </a:lnTo>
                  <a:lnTo>
                    <a:pt x="182" y="162"/>
                  </a:lnTo>
                  <a:lnTo>
                    <a:pt x="188" y="152"/>
                  </a:lnTo>
                  <a:lnTo>
                    <a:pt x="190" y="140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6"/>
                  </a:lnTo>
                  <a:lnTo>
                    <a:pt x="188" y="104"/>
                  </a:lnTo>
                  <a:lnTo>
                    <a:pt x="182" y="94"/>
                  </a:lnTo>
                  <a:lnTo>
                    <a:pt x="174" y="84"/>
                  </a:lnTo>
                  <a:lnTo>
                    <a:pt x="164" y="76"/>
                  </a:lnTo>
                  <a:lnTo>
                    <a:pt x="154" y="70"/>
                  </a:lnTo>
                  <a:lnTo>
                    <a:pt x="142" y="68"/>
                  </a:lnTo>
                  <a:lnTo>
                    <a:pt x="130" y="66"/>
                  </a:lnTo>
                  <a:lnTo>
                    <a:pt x="130" y="66"/>
                  </a:lnTo>
                  <a:close/>
                  <a:moveTo>
                    <a:pt x="130" y="156"/>
                  </a:moveTo>
                  <a:lnTo>
                    <a:pt x="130" y="156"/>
                  </a:lnTo>
                  <a:lnTo>
                    <a:pt x="120" y="152"/>
                  </a:lnTo>
                  <a:lnTo>
                    <a:pt x="110" y="148"/>
                  </a:lnTo>
                  <a:lnTo>
                    <a:pt x="104" y="138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4" y="118"/>
                  </a:lnTo>
                  <a:lnTo>
                    <a:pt x="110" y="110"/>
                  </a:lnTo>
                  <a:lnTo>
                    <a:pt x="120" y="104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40" y="104"/>
                  </a:lnTo>
                  <a:lnTo>
                    <a:pt x="148" y="110"/>
                  </a:lnTo>
                  <a:lnTo>
                    <a:pt x="154" y="118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4" y="138"/>
                  </a:lnTo>
                  <a:lnTo>
                    <a:pt x="148" y="148"/>
                  </a:lnTo>
                  <a:lnTo>
                    <a:pt x="140" y="152"/>
                  </a:lnTo>
                  <a:lnTo>
                    <a:pt x="130" y="156"/>
                  </a:lnTo>
                  <a:lnTo>
                    <a:pt x="130" y="156"/>
                  </a:lnTo>
                  <a:close/>
                  <a:moveTo>
                    <a:pt x="370" y="248"/>
                  </a:moveTo>
                  <a:lnTo>
                    <a:pt x="388" y="244"/>
                  </a:lnTo>
                  <a:lnTo>
                    <a:pt x="382" y="212"/>
                  </a:lnTo>
                  <a:lnTo>
                    <a:pt x="364" y="214"/>
                  </a:lnTo>
                  <a:lnTo>
                    <a:pt x="364" y="214"/>
                  </a:lnTo>
                  <a:lnTo>
                    <a:pt x="356" y="202"/>
                  </a:lnTo>
                  <a:lnTo>
                    <a:pt x="346" y="192"/>
                  </a:lnTo>
                  <a:lnTo>
                    <a:pt x="352" y="174"/>
                  </a:lnTo>
                  <a:lnTo>
                    <a:pt x="320" y="162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00" y="182"/>
                  </a:lnTo>
                  <a:lnTo>
                    <a:pt x="286" y="186"/>
                  </a:lnTo>
                  <a:lnTo>
                    <a:pt x="272" y="172"/>
                  </a:lnTo>
                  <a:lnTo>
                    <a:pt x="246" y="194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2" y="220"/>
                  </a:lnTo>
                  <a:lnTo>
                    <a:pt x="250" y="234"/>
                  </a:lnTo>
                  <a:lnTo>
                    <a:pt x="230" y="238"/>
                  </a:lnTo>
                  <a:lnTo>
                    <a:pt x="236" y="272"/>
                  </a:lnTo>
                  <a:lnTo>
                    <a:pt x="256" y="268"/>
                  </a:lnTo>
                  <a:lnTo>
                    <a:pt x="256" y="268"/>
                  </a:lnTo>
                  <a:lnTo>
                    <a:pt x="264" y="280"/>
                  </a:lnTo>
                  <a:lnTo>
                    <a:pt x="274" y="290"/>
                  </a:lnTo>
                  <a:lnTo>
                    <a:pt x="268" y="308"/>
                  </a:lnTo>
                  <a:lnTo>
                    <a:pt x="300" y="320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20" y="302"/>
                  </a:lnTo>
                  <a:lnTo>
                    <a:pt x="334" y="298"/>
                  </a:lnTo>
                  <a:lnTo>
                    <a:pt x="346" y="312"/>
                  </a:lnTo>
                  <a:lnTo>
                    <a:pt x="372" y="290"/>
                  </a:lnTo>
                  <a:lnTo>
                    <a:pt x="360" y="276"/>
                  </a:lnTo>
                  <a:lnTo>
                    <a:pt x="360" y="276"/>
                  </a:lnTo>
                  <a:lnTo>
                    <a:pt x="366" y="262"/>
                  </a:lnTo>
                  <a:lnTo>
                    <a:pt x="370" y="248"/>
                  </a:lnTo>
                  <a:lnTo>
                    <a:pt x="370" y="248"/>
                  </a:lnTo>
                  <a:close/>
                  <a:moveTo>
                    <a:pt x="320" y="264"/>
                  </a:moveTo>
                  <a:lnTo>
                    <a:pt x="320" y="264"/>
                  </a:lnTo>
                  <a:lnTo>
                    <a:pt x="310" y="266"/>
                  </a:lnTo>
                  <a:lnTo>
                    <a:pt x="302" y="264"/>
                  </a:lnTo>
                  <a:lnTo>
                    <a:pt x="294" y="260"/>
                  </a:lnTo>
                  <a:lnTo>
                    <a:pt x="288" y="252"/>
                  </a:lnTo>
                  <a:lnTo>
                    <a:pt x="288" y="252"/>
                  </a:lnTo>
                  <a:lnTo>
                    <a:pt x="286" y="242"/>
                  </a:lnTo>
                  <a:lnTo>
                    <a:pt x="288" y="234"/>
                  </a:lnTo>
                  <a:lnTo>
                    <a:pt x="292" y="226"/>
                  </a:lnTo>
                  <a:lnTo>
                    <a:pt x="300" y="220"/>
                  </a:lnTo>
                  <a:lnTo>
                    <a:pt x="300" y="220"/>
                  </a:lnTo>
                  <a:lnTo>
                    <a:pt x="308" y="218"/>
                  </a:lnTo>
                  <a:lnTo>
                    <a:pt x="318" y="220"/>
                  </a:lnTo>
                  <a:lnTo>
                    <a:pt x="326" y="224"/>
                  </a:lnTo>
                  <a:lnTo>
                    <a:pt x="332" y="232"/>
                  </a:lnTo>
                  <a:lnTo>
                    <a:pt x="332" y="232"/>
                  </a:lnTo>
                  <a:lnTo>
                    <a:pt x="334" y="240"/>
                  </a:lnTo>
                  <a:lnTo>
                    <a:pt x="332" y="250"/>
                  </a:lnTo>
                  <a:lnTo>
                    <a:pt x="328" y="258"/>
                  </a:lnTo>
                  <a:lnTo>
                    <a:pt x="320" y="264"/>
                  </a:lnTo>
                  <a:lnTo>
                    <a:pt x="320" y="2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11299042" y="5993890"/>
            <a:ext cx="416178" cy="250838"/>
            <a:chOff x="6634524" y="8954601"/>
            <a:chExt cx="644123" cy="468188"/>
          </a:xfrm>
        </p:grpSpPr>
        <p:grpSp>
          <p:nvGrpSpPr>
            <p:cNvPr id="156" name="Group 155"/>
            <p:cNvGrpSpPr/>
            <p:nvPr/>
          </p:nvGrpSpPr>
          <p:grpSpPr>
            <a:xfrm>
              <a:off x="6634524" y="8954601"/>
              <a:ext cx="644123" cy="468188"/>
              <a:chOff x="-1993646" y="2459041"/>
              <a:chExt cx="3792933" cy="2756937"/>
            </a:xfrm>
            <a:solidFill>
              <a:schemeClr val="bg1"/>
            </a:solidFill>
          </p:grpSpPr>
          <p:sp>
            <p:nvSpPr>
              <p:cNvPr id="158" name="Rounded Rectangle 157"/>
              <p:cNvSpPr/>
              <p:nvPr/>
            </p:nvSpPr>
            <p:spPr bwMode="ltGray">
              <a:xfrm>
                <a:off x="-1993646" y="2459041"/>
                <a:ext cx="3792933" cy="2316771"/>
              </a:xfrm>
              <a:prstGeom prst="roundRect">
                <a:avLst>
                  <a:gd name="adj" fmla="val 738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ltGray">
              <a:xfrm>
                <a:off x="-1838470" y="2586432"/>
                <a:ext cx="3516026" cy="1980129"/>
              </a:xfrm>
              <a:prstGeom prst="rect">
                <a:avLst/>
              </a:prstGeom>
              <a:solidFill>
                <a:schemeClr val="tx2"/>
              </a:solidFill>
              <a:ln w="3175">
                <a:solidFill>
                  <a:srgbClr val="203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 bwMode="ltGray">
              <a:xfrm>
                <a:off x="-330588" y="4839845"/>
                <a:ext cx="537693" cy="23054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1" name="Rounded Rectangle 160"/>
              <p:cNvSpPr/>
              <p:nvPr/>
            </p:nvSpPr>
            <p:spPr bwMode="ltGray">
              <a:xfrm>
                <a:off x="-1063598" y="5027433"/>
                <a:ext cx="1944219" cy="188545"/>
              </a:xfrm>
              <a:prstGeom prst="roundRect">
                <a:avLst>
                  <a:gd name="adj" fmla="val 50000"/>
                </a:avLst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 bwMode="ltGray">
              <a:xfrm>
                <a:off x="-1063600" y="5066473"/>
                <a:ext cx="1944216" cy="85472"/>
              </a:xfrm>
              <a:prstGeom prst="rect">
                <a:avLst/>
              </a:pr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 sz="1000" dirty="0" err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57" name="Freeform 4846"/>
            <p:cNvSpPr>
              <a:spLocks noEditPoints="1"/>
            </p:cNvSpPr>
            <p:nvPr/>
          </p:nvSpPr>
          <p:spPr bwMode="auto">
            <a:xfrm>
              <a:off x="6805599" y="9028136"/>
              <a:ext cx="301972" cy="249049"/>
            </a:xfrm>
            <a:custGeom>
              <a:avLst/>
              <a:gdLst>
                <a:gd name="T0" fmla="*/ 234 w 388"/>
                <a:gd name="T1" fmla="*/ 108 h 320"/>
                <a:gd name="T2" fmla="*/ 206 w 388"/>
                <a:gd name="T3" fmla="*/ 22 h 320"/>
                <a:gd name="T4" fmla="*/ 150 w 388"/>
                <a:gd name="T5" fmla="*/ 24 h 320"/>
                <a:gd name="T6" fmla="*/ 110 w 388"/>
                <a:gd name="T7" fmla="*/ 24 h 320"/>
                <a:gd name="T8" fmla="*/ 24 w 388"/>
                <a:gd name="T9" fmla="*/ 52 h 320"/>
                <a:gd name="T10" fmla="*/ 26 w 388"/>
                <a:gd name="T11" fmla="*/ 108 h 320"/>
                <a:gd name="T12" fmla="*/ 26 w 388"/>
                <a:gd name="T13" fmla="*/ 148 h 320"/>
                <a:gd name="T14" fmla="*/ 52 w 388"/>
                <a:gd name="T15" fmla="*/ 234 h 320"/>
                <a:gd name="T16" fmla="*/ 110 w 388"/>
                <a:gd name="T17" fmla="*/ 232 h 320"/>
                <a:gd name="T18" fmla="*/ 150 w 388"/>
                <a:gd name="T19" fmla="*/ 232 h 320"/>
                <a:gd name="T20" fmla="*/ 236 w 388"/>
                <a:gd name="T21" fmla="*/ 206 h 320"/>
                <a:gd name="T22" fmla="*/ 234 w 388"/>
                <a:gd name="T23" fmla="*/ 148 h 320"/>
                <a:gd name="T24" fmla="*/ 114 w 388"/>
                <a:gd name="T25" fmla="*/ 208 h 320"/>
                <a:gd name="T26" fmla="*/ 62 w 388"/>
                <a:gd name="T27" fmla="*/ 174 h 320"/>
                <a:gd name="T28" fmla="*/ 48 w 388"/>
                <a:gd name="T29" fmla="*/ 128 h 320"/>
                <a:gd name="T30" fmla="*/ 72 w 388"/>
                <a:gd name="T31" fmla="*/ 70 h 320"/>
                <a:gd name="T32" fmla="*/ 130 w 388"/>
                <a:gd name="T33" fmla="*/ 46 h 320"/>
                <a:gd name="T34" fmla="*/ 176 w 388"/>
                <a:gd name="T35" fmla="*/ 60 h 320"/>
                <a:gd name="T36" fmla="*/ 210 w 388"/>
                <a:gd name="T37" fmla="*/ 112 h 320"/>
                <a:gd name="T38" fmla="*/ 206 w 388"/>
                <a:gd name="T39" fmla="*/ 160 h 320"/>
                <a:gd name="T40" fmla="*/ 162 w 388"/>
                <a:gd name="T41" fmla="*/ 204 h 320"/>
                <a:gd name="T42" fmla="*/ 130 w 388"/>
                <a:gd name="T43" fmla="*/ 66 h 320"/>
                <a:gd name="T44" fmla="*/ 94 w 388"/>
                <a:gd name="T45" fmla="*/ 76 h 320"/>
                <a:gd name="T46" fmla="*/ 68 w 388"/>
                <a:gd name="T47" fmla="*/ 116 h 320"/>
                <a:gd name="T48" fmla="*/ 72 w 388"/>
                <a:gd name="T49" fmla="*/ 152 h 320"/>
                <a:gd name="T50" fmla="*/ 106 w 388"/>
                <a:gd name="T51" fmla="*/ 186 h 320"/>
                <a:gd name="T52" fmla="*/ 142 w 388"/>
                <a:gd name="T53" fmla="*/ 190 h 320"/>
                <a:gd name="T54" fmla="*/ 182 w 388"/>
                <a:gd name="T55" fmla="*/ 162 h 320"/>
                <a:gd name="T56" fmla="*/ 192 w 388"/>
                <a:gd name="T57" fmla="*/ 128 h 320"/>
                <a:gd name="T58" fmla="*/ 174 w 388"/>
                <a:gd name="T59" fmla="*/ 84 h 320"/>
                <a:gd name="T60" fmla="*/ 130 w 388"/>
                <a:gd name="T61" fmla="*/ 66 h 320"/>
                <a:gd name="T62" fmla="*/ 120 w 388"/>
                <a:gd name="T63" fmla="*/ 152 h 320"/>
                <a:gd name="T64" fmla="*/ 102 w 388"/>
                <a:gd name="T65" fmla="*/ 128 h 320"/>
                <a:gd name="T66" fmla="*/ 130 w 388"/>
                <a:gd name="T67" fmla="*/ 102 h 320"/>
                <a:gd name="T68" fmla="*/ 154 w 388"/>
                <a:gd name="T69" fmla="*/ 118 h 320"/>
                <a:gd name="T70" fmla="*/ 148 w 388"/>
                <a:gd name="T71" fmla="*/ 148 h 320"/>
                <a:gd name="T72" fmla="*/ 370 w 388"/>
                <a:gd name="T73" fmla="*/ 248 h 320"/>
                <a:gd name="T74" fmla="*/ 364 w 388"/>
                <a:gd name="T75" fmla="*/ 214 h 320"/>
                <a:gd name="T76" fmla="*/ 320 w 388"/>
                <a:gd name="T77" fmla="*/ 162 h 320"/>
                <a:gd name="T78" fmla="*/ 286 w 388"/>
                <a:gd name="T79" fmla="*/ 186 h 320"/>
                <a:gd name="T80" fmla="*/ 260 w 388"/>
                <a:gd name="T81" fmla="*/ 208 h 320"/>
                <a:gd name="T82" fmla="*/ 236 w 388"/>
                <a:gd name="T83" fmla="*/ 272 h 320"/>
                <a:gd name="T84" fmla="*/ 274 w 388"/>
                <a:gd name="T85" fmla="*/ 290 h 320"/>
                <a:gd name="T86" fmla="*/ 306 w 388"/>
                <a:gd name="T87" fmla="*/ 302 h 320"/>
                <a:gd name="T88" fmla="*/ 372 w 388"/>
                <a:gd name="T89" fmla="*/ 290 h 320"/>
                <a:gd name="T90" fmla="*/ 370 w 388"/>
                <a:gd name="T91" fmla="*/ 248 h 320"/>
                <a:gd name="T92" fmla="*/ 310 w 388"/>
                <a:gd name="T93" fmla="*/ 266 h 320"/>
                <a:gd name="T94" fmla="*/ 288 w 388"/>
                <a:gd name="T95" fmla="*/ 252 h 320"/>
                <a:gd name="T96" fmla="*/ 300 w 388"/>
                <a:gd name="T97" fmla="*/ 220 h 320"/>
                <a:gd name="T98" fmla="*/ 326 w 388"/>
                <a:gd name="T99" fmla="*/ 224 h 320"/>
                <a:gd name="T100" fmla="*/ 332 w 388"/>
                <a:gd name="T101" fmla="*/ 2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8" h="320">
                  <a:moveTo>
                    <a:pt x="258" y="148"/>
                  </a:moveTo>
                  <a:lnTo>
                    <a:pt x="258" y="10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26" y="88"/>
                  </a:lnTo>
                  <a:lnTo>
                    <a:pt x="216" y="70"/>
                  </a:lnTo>
                  <a:lnTo>
                    <a:pt x="236" y="52"/>
                  </a:lnTo>
                  <a:lnTo>
                    <a:pt x="206" y="22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0" y="30"/>
                  </a:lnTo>
                  <a:lnTo>
                    <a:pt x="150" y="24"/>
                  </a:lnTo>
                  <a:lnTo>
                    <a:pt x="150" y="0"/>
                  </a:lnTo>
                  <a:lnTo>
                    <a:pt x="110" y="0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90" y="30"/>
                  </a:lnTo>
                  <a:lnTo>
                    <a:pt x="70" y="40"/>
                  </a:lnTo>
                  <a:lnTo>
                    <a:pt x="52" y="22"/>
                  </a:lnTo>
                  <a:lnTo>
                    <a:pt x="24" y="5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88"/>
                  </a:lnTo>
                  <a:lnTo>
                    <a:pt x="26" y="108"/>
                  </a:lnTo>
                  <a:lnTo>
                    <a:pt x="0" y="108"/>
                  </a:lnTo>
                  <a:lnTo>
                    <a:pt x="0" y="148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32" y="168"/>
                  </a:lnTo>
                  <a:lnTo>
                    <a:pt x="42" y="188"/>
                  </a:lnTo>
                  <a:lnTo>
                    <a:pt x="24" y="206"/>
                  </a:lnTo>
                  <a:lnTo>
                    <a:pt x="52" y="23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90" y="226"/>
                  </a:lnTo>
                  <a:lnTo>
                    <a:pt x="110" y="232"/>
                  </a:lnTo>
                  <a:lnTo>
                    <a:pt x="110" y="258"/>
                  </a:lnTo>
                  <a:lnTo>
                    <a:pt x="150" y="258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70" y="226"/>
                  </a:lnTo>
                  <a:lnTo>
                    <a:pt x="188" y="216"/>
                  </a:lnTo>
                  <a:lnTo>
                    <a:pt x="206" y="234"/>
                  </a:lnTo>
                  <a:lnTo>
                    <a:pt x="236" y="206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6" y="168"/>
                  </a:lnTo>
                  <a:lnTo>
                    <a:pt x="234" y="148"/>
                  </a:lnTo>
                  <a:lnTo>
                    <a:pt x="258" y="148"/>
                  </a:lnTo>
                  <a:close/>
                  <a:moveTo>
                    <a:pt x="130" y="210"/>
                  </a:moveTo>
                  <a:lnTo>
                    <a:pt x="130" y="210"/>
                  </a:lnTo>
                  <a:lnTo>
                    <a:pt x="114" y="208"/>
                  </a:lnTo>
                  <a:lnTo>
                    <a:pt x="98" y="204"/>
                  </a:lnTo>
                  <a:lnTo>
                    <a:pt x="84" y="196"/>
                  </a:lnTo>
                  <a:lnTo>
                    <a:pt x="72" y="186"/>
                  </a:lnTo>
                  <a:lnTo>
                    <a:pt x="62" y="174"/>
                  </a:lnTo>
                  <a:lnTo>
                    <a:pt x="54" y="160"/>
                  </a:lnTo>
                  <a:lnTo>
                    <a:pt x="50" y="144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50" y="112"/>
                  </a:lnTo>
                  <a:lnTo>
                    <a:pt x="54" y="96"/>
                  </a:lnTo>
                  <a:lnTo>
                    <a:pt x="62" y="82"/>
                  </a:lnTo>
                  <a:lnTo>
                    <a:pt x="72" y="70"/>
                  </a:lnTo>
                  <a:lnTo>
                    <a:pt x="84" y="60"/>
                  </a:lnTo>
                  <a:lnTo>
                    <a:pt x="98" y="52"/>
                  </a:lnTo>
                  <a:lnTo>
                    <a:pt x="114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46" y="48"/>
                  </a:lnTo>
                  <a:lnTo>
                    <a:pt x="162" y="52"/>
                  </a:lnTo>
                  <a:lnTo>
                    <a:pt x="176" y="60"/>
                  </a:lnTo>
                  <a:lnTo>
                    <a:pt x="188" y="70"/>
                  </a:lnTo>
                  <a:lnTo>
                    <a:pt x="198" y="82"/>
                  </a:lnTo>
                  <a:lnTo>
                    <a:pt x="206" y="96"/>
                  </a:lnTo>
                  <a:lnTo>
                    <a:pt x="210" y="112"/>
                  </a:lnTo>
                  <a:lnTo>
                    <a:pt x="212" y="128"/>
                  </a:lnTo>
                  <a:lnTo>
                    <a:pt x="212" y="128"/>
                  </a:lnTo>
                  <a:lnTo>
                    <a:pt x="210" y="144"/>
                  </a:lnTo>
                  <a:lnTo>
                    <a:pt x="206" y="160"/>
                  </a:lnTo>
                  <a:lnTo>
                    <a:pt x="198" y="174"/>
                  </a:lnTo>
                  <a:lnTo>
                    <a:pt x="188" y="186"/>
                  </a:lnTo>
                  <a:lnTo>
                    <a:pt x="176" y="196"/>
                  </a:lnTo>
                  <a:lnTo>
                    <a:pt x="162" y="204"/>
                  </a:lnTo>
                  <a:lnTo>
                    <a:pt x="146" y="208"/>
                  </a:lnTo>
                  <a:lnTo>
                    <a:pt x="130" y="210"/>
                  </a:lnTo>
                  <a:lnTo>
                    <a:pt x="130" y="210"/>
                  </a:lnTo>
                  <a:close/>
                  <a:moveTo>
                    <a:pt x="130" y="66"/>
                  </a:moveTo>
                  <a:lnTo>
                    <a:pt x="130" y="66"/>
                  </a:lnTo>
                  <a:lnTo>
                    <a:pt x="118" y="68"/>
                  </a:lnTo>
                  <a:lnTo>
                    <a:pt x="106" y="70"/>
                  </a:lnTo>
                  <a:lnTo>
                    <a:pt x="94" y="76"/>
                  </a:lnTo>
                  <a:lnTo>
                    <a:pt x="86" y="84"/>
                  </a:lnTo>
                  <a:lnTo>
                    <a:pt x="78" y="94"/>
                  </a:lnTo>
                  <a:lnTo>
                    <a:pt x="72" y="104"/>
                  </a:lnTo>
                  <a:lnTo>
                    <a:pt x="68" y="11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68" y="140"/>
                  </a:lnTo>
                  <a:lnTo>
                    <a:pt x="72" y="152"/>
                  </a:lnTo>
                  <a:lnTo>
                    <a:pt x="78" y="162"/>
                  </a:lnTo>
                  <a:lnTo>
                    <a:pt x="86" y="172"/>
                  </a:lnTo>
                  <a:lnTo>
                    <a:pt x="94" y="180"/>
                  </a:lnTo>
                  <a:lnTo>
                    <a:pt x="106" y="186"/>
                  </a:lnTo>
                  <a:lnTo>
                    <a:pt x="118" y="190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42" y="190"/>
                  </a:lnTo>
                  <a:lnTo>
                    <a:pt x="154" y="186"/>
                  </a:lnTo>
                  <a:lnTo>
                    <a:pt x="164" y="180"/>
                  </a:lnTo>
                  <a:lnTo>
                    <a:pt x="174" y="172"/>
                  </a:lnTo>
                  <a:lnTo>
                    <a:pt x="182" y="162"/>
                  </a:lnTo>
                  <a:lnTo>
                    <a:pt x="188" y="152"/>
                  </a:lnTo>
                  <a:lnTo>
                    <a:pt x="190" y="140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6"/>
                  </a:lnTo>
                  <a:lnTo>
                    <a:pt x="188" y="104"/>
                  </a:lnTo>
                  <a:lnTo>
                    <a:pt x="182" y="94"/>
                  </a:lnTo>
                  <a:lnTo>
                    <a:pt x="174" y="84"/>
                  </a:lnTo>
                  <a:lnTo>
                    <a:pt x="164" y="76"/>
                  </a:lnTo>
                  <a:lnTo>
                    <a:pt x="154" y="70"/>
                  </a:lnTo>
                  <a:lnTo>
                    <a:pt x="142" y="68"/>
                  </a:lnTo>
                  <a:lnTo>
                    <a:pt x="130" y="66"/>
                  </a:lnTo>
                  <a:lnTo>
                    <a:pt x="130" y="66"/>
                  </a:lnTo>
                  <a:close/>
                  <a:moveTo>
                    <a:pt x="130" y="156"/>
                  </a:moveTo>
                  <a:lnTo>
                    <a:pt x="130" y="156"/>
                  </a:lnTo>
                  <a:lnTo>
                    <a:pt x="120" y="152"/>
                  </a:lnTo>
                  <a:lnTo>
                    <a:pt x="110" y="148"/>
                  </a:lnTo>
                  <a:lnTo>
                    <a:pt x="104" y="138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4" y="118"/>
                  </a:lnTo>
                  <a:lnTo>
                    <a:pt x="110" y="110"/>
                  </a:lnTo>
                  <a:lnTo>
                    <a:pt x="120" y="104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40" y="104"/>
                  </a:lnTo>
                  <a:lnTo>
                    <a:pt x="148" y="110"/>
                  </a:lnTo>
                  <a:lnTo>
                    <a:pt x="154" y="118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4" y="138"/>
                  </a:lnTo>
                  <a:lnTo>
                    <a:pt x="148" y="148"/>
                  </a:lnTo>
                  <a:lnTo>
                    <a:pt x="140" y="152"/>
                  </a:lnTo>
                  <a:lnTo>
                    <a:pt x="130" y="156"/>
                  </a:lnTo>
                  <a:lnTo>
                    <a:pt x="130" y="156"/>
                  </a:lnTo>
                  <a:close/>
                  <a:moveTo>
                    <a:pt x="370" y="248"/>
                  </a:moveTo>
                  <a:lnTo>
                    <a:pt x="388" y="244"/>
                  </a:lnTo>
                  <a:lnTo>
                    <a:pt x="382" y="212"/>
                  </a:lnTo>
                  <a:lnTo>
                    <a:pt x="364" y="214"/>
                  </a:lnTo>
                  <a:lnTo>
                    <a:pt x="364" y="214"/>
                  </a:lnTo>
                  <a:lnTo>
                    <a:pt x="356" y="202"/>
                  </a:lnTo>
                  <a:lnTo>
                    <a:pt x="346" y="192"/>
                  </a:lnTo>
                  <a:lnTo>
                    <a:pt x="352" y="174"/>
                  </a:lnTo>
                  <a:lnTo>
                    <a:pt x="320" y="162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00" y="182"/>
                  </a:lnTo>
                  <a:lnTo>
                    <a:pt x="286" y="186"/>
                  </a:lnTo>
                  <a:lnTo>
                    <a:pt x="272" y="172"/>
                  </a:lnTo>
                  <a:lnTo>
                    <a:pt x="246" y="194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2" y="220"/>
                  </a:lnTo>
                  <a:lnTo>
                    <a:pt x="250" y="234"/>
                  </a:lnTo>
                  <a:lnTo>
                    <a:pt x="230" y="238"/>
                  </a:lnTo>
                  <a:lnTo>
                    <a:pt x="236" y="272"/>
                  </a:lnTo>
                  <a:lnTo>
                    <a:pt x="256" y="268"/>
                  </a:lnTo>
                  <a:lnTo>
                    <a:pt x="256" y="268"/>
                  </a:lnTo>
                  <a:lnTo>
                    <a:pt x="264" y="280"/>
                  </a:lnTo>
                  <a:lnTo>
                    <a:pt x="274" y="290"/>
                  </a:lnTo>
                  <a:lnTo>
                    <a:pt x="268" y="308"/>
                  </a:lnTo>
                  <a:lnTo>
                    <a:pt x="300" y="320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20" y="302"/>
                  </a:lnTo>
                  <a:lnTo>
                    <a:pt x="334" y="298"/>
                  </a:lnTo>
                  <a:lnTo>
                    <a:pt x="346" y="312"/>
                  </a:lnTo>
                  <a:lnTo>
                    <a:pt x="372" y="290"/>
                  </a:lnTo>
                  <a:lnTo>
                    <a:pt x="360" y="276"/>
                  </a:lnTo>
                  <a:lnTo>
                    <a:pt x="360" y="276"/>
                  </a:lnTo>
                  <a:lnTo>
                    <a:pt x="366" y="262"/>
                  </a:lnTo>
                  <a:lnTo>
                    <a:pt x="370" y="248"/>
                  </a:lnTo>
                  <a:lnTo>
                    <a:pt x="370" y="248"/>
                  </a:lnTo>
                  <a:close/>
                  <a:moveTo>
                    <a:pt x="320" y="264"/>
                  </a:moveTo>
                  <a:lnTo>
                    <a:pt x="320" y="264"/>
                  </a:lnTo>
                  <a:lnTo>
                    <a:pt x="310" y="266"/>
                  </a:lnTo>
                  <a:lnTo>
                    <a:pt x="302" y="264"/>
                  </a:lnTo>
                  <a:lnTo>
                    <a:pt x="294" y="260"/>
                  </a:lnTo>
                  <a:lnTo>
                    <a:pt x="288" y="252"/>
                  </a:lnTo>
                  <a:lnTo>
                    <a:pt x="288" y="252"/>
                  </a:lnTo>
                  <a:lnTo>
                    <a:pt x="286" y="242"/>
                  </a:lnTo>
                  <a:lnTo>
                    <a:pt x="288" y="234"/>
                  </a:lnTo>
                  <a:lnTo>
                    <a:pt x="292" y="226"/>
                  </a:lnTo>
                  <a:lnTo>
                    <a:pt x="300" y="220"/>
                  </a:lnTo>
                  <a:lnTo>
                    <a:pt x="300" y="220"/>
                  </a:lnTo>
                  <a:lnTo>
                    <a:pt x="308" y="218"/>
                  </a:lnTo>
                  <a:lnTo>
                    <a:pt x="318" y="220"/>
                  </a:lnTo>
                  <a:lnTo>
                    <a:pt x="326" y="224"/>
                  </a:lnTo>
                  <a:lnTo>
                    <a:pt x="332" y="232"/>
                  </a:lnTo>
                  <a:lnTo>
                    <a:pt x="332" y="232"/>
                  </a:lnTo>
                  <a:lnTo>
                    <a:pt x="334" y="240"/>
                  </a:lnTo>
                  <a:lnTo>
                    <a:pt x="332" y="250"/>
                  </a:lnTo>
                  <a:lnTo>
                    <a:pt x="328" y="258"/>
                  </a:lnTo>
                  <a:lnTo>
                    <a:pt x="320" y="264"/>
                  </a:lnTo>
                  <a:lnTo>
                    <a:pt x="320" y="2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+mj-lt"/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10915370" y="5690671"/>
            <a:ext cx="539157" cy="276774"/>
            <a:chOff x="8889121" y="8486599"/>
            <a:chExt cx="834459" cy="459083"/>
          </a:xfrm>
        </p:grpSpPr>
        <p:cxnSp>
          <p:nvCxnSpPr>
            <p:cNvPr id="164" name="Elbow Connector 163"/>
            <p:cNvCxnSpPr/>
            <p:nvPr/>
          </p:nvCxnSpPr>
          <p:spPr>
            <a:xfrm rot="5400000" flipH="1" flipV="1">
              <a:off x="8890639" y="8532371"/>
              <a:ext cx="409357" cy="41239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/>
            <p:nvPr/>
          </p:nvCxnSpPr>
          <p:spPr>
            <a:xfrm rot="16200000" flipV="1">
              <a:off x="9306650" y="8528752"/>
              <a:ext cx="411794" cy="422066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9301514" y="8486599"/>
              <a:ext cx="0" cy="519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7" name="Straight Connector 166"/>
          <p:cNvCxnSpPr/>
          <p:nvPr/>
        </p:nvCxnSpPr>
        <p:spPr>
          <a:xfrm>
            <a:off x="6128210" y="4649868"/>
            <a:ext cx="64261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6263489" y="4712539"/>
            <a:ext cx="1649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203864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bg1"/>
                </a:solidFill>
                <a:latin typeface="+mj-lt"/>
              </a:rPr>
              <a:t>5. Podprocesy a aktivity </a:t>
            </a:r>
          </a:p>
        </p:txBody>
      </p:sp>
      <p:cxnSp>
        <p:nvCxnSpPr>
          <p:cNvPr id="169" name="Straight Connector 168"/>
          <p:cNvCxnSpPr/>
          <p:nvPr/>
        </p:nvCxnSpPr>
        <p:spPr>
          <a:xfrm>
            <a:off x="8987418" y="4479394"/>
            <a:ext cx="2409657" cy="335757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6263489" y="5838912"/>
            <a:ext cx="21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203864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bg1"/>
                </a:solidFill>
                <a:latin typeface="+mj-lt"/>
              </a:rPr>
              <a:t>7. Aplikačné služby (Architektúra IS)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6263489" y="5315721"/>
            <a:ext cx="1884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CC0000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bg1"/>
                </a:solidFill>
                <a:latin typeface="+mj-lt"/>
              </a:rPr>
              <a:t>6. Koncové služby (Biznis služby)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9152188" y="4962907"/>
            <a:ext cx="22735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6128208" y="6364117"/>
            <a:ext cx="671531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6263489" y="6362760"/>
            <a:ext cx="298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algn="r">
              <a:defRPr sz="1400" b="1">
                <a:solidFill>
                  <a:srgbClr val="203864"/>
                </a:solidFill>
              </a:defRPr>
            </a:lvl1pPr>
          </a:lstStyle>
          <a:p>
            <a:pPr algn="l"/>
            <a:r>
              <a:rPr lang="sk-SK" sz="1200" dirty="0">
                <a:solidFill>
                  <a:schemeClr val="bg1"/>
                </a:solidFill>
                <a:latin typeface="+mj-lt"/>
              </a:rPr>
              <a:t>8. Infraštruktúrne služby (Technologická architektúra)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9343045" y="6555033"/>
            <a:ext cx="197477" cy="239852"/>
            <a:chOff x="5992246" y="3116030"/>
            <a:chExt cx="237323" cy="349653"/>
          </a:xfrm>
        </p:grpSpPr>
        <p:sp>
          <p:nvSpPr>
            <p:cNvPr id="177" name="Rounded Rectangle 52"/>
            <p:cNvSpPr/>
            <p:nvPr/>
          </p:nvSpPr>
          <p:spPr>
            <a:xfrm>
              <a:off x="5992246" y="3116030"/>
              <a:ext cx="237323" cy="349653"/>
            </a:xfrm>
            <a:custGeom>
              <a:avLst/>
              <a:gdLst>
                <a:gd name="connsiteX0" fmla="*/ 0 w 2202101"/>
                <a:gd name="connsiteY0" fmla="*/ 243200 h 3267309"/>
                <a:gd name="connsiteX1" fmla="*/ 243200 w 2202101"/>
                <a:gd name="connsiteY1" fmla="*/ 0 h 3267309"/>
                <a:gd name="connsiteX2" fmla="*/ 1958901 w 2202101"/>
                <a:gd name="connsiteY2" fmla="*/ 0 h 3267309"/>
                <a:gd name="connsiteX3" fmla="*/ 2202101 w 2202101"/>
                <a:gd name="connsiteY3" fmla="*/ 243200 h 3267309"/>
                <a:gd name="connsiteX4" fmla="*/ 2202101 w 2202101"/>
                <a:gd name="connsiteY4" fmla="*/ 3024109 h 3267309"/>
                <a:gd name="connsiteX5" fmla="*/ 1958901 w 2202101"/>
                <a:gd name="connsiteY5" fmla="*/ 3267309 h 3267309"/>
                <a:gd name="connsiteX6" fmla="*/ 243200 w 2202101"/>
                <a:gd name="connsiteY6" fmla="*/ 3267309 h 3267309"/>
                <a:gd name="connsiteX7" fmla="*/ 0 w 2202101"/>
                <a:gd name="connsiteY7" fmla="*/ 3024109 h 3267309"/>
                <a:gd name="connsiteX8" fmla="*/ 0 w 2202101"/>
                <a:gd name="connsiteY8" fmla="*/ 243200 h 3267309"/>
                <a:gd name="connsiteX0" fmla="*/ 9525 w 2211626"/>
                <a:gd name="connsiteY0" fmla="*/ 243200 h 3303528"/>
                <a:gd name="connsiteX1" fmla="*/ 252725 w 2211626"/>
                <a:gd name="connsiteY1" fmla="*/ 0 h 3303528"/>
                <a:gd name="connsiteX2" fmla="*/ 1968426 w 2211626"/>
                <a:gd name="connsiteY2" fmla="*/ 0 h 3303528"/>
                <a:gd name="connsiteX3" fmla="*/ 2211626 w 2211626"/>
                <a:gd name="connsiteY3" fmla="*/ 243200 h 3303528"/>
                <a:gd name="connsiteX4" fmla="*/ 2211626 w 2211626"/>
                <a:gd name="connsiteY4" fmla="*/ 3024109 h 3303528"/>
                <a:gd name="connsiteX5" fmla="*/ 1968426 w 2211626"/>
                <a:gd name="connsiteY5" fmla="*/ 3267309 h 3303528"/>
                <a:gd name="connsiteX6" fmla="*/ 252725 w 2211626"/>
                <a:gd name="connsiteY6" fmla="*/ 3267309 h 3303528"/>
                <a:gd name="connsiteX7" fmla="*/ 0 w 2211626"/>
                <a:gd name="connsiteY7" fmla="*/ 3233659 h 3303528"/>
                <a:gd name="connsiteX8" fmla="*/ 9525 w 2211626"/>
                <a:gd name="connsiteY8" fmla="*/ 243200 h 3303528"/>
                <a:gd name="connsiteX0" fmla="*/ 9525 w 2211626"/>
                <a:gd name="connsiteY0" fmla="*/ 243200 h 3267309"/>
                <a:gd name="connsiteX1" fmla="*/ 252725 w 2211626"/>
                <a:gd name="connsiteY1" fmla="*/ 0 h 3267309"/>
                <a:gd name="connsiteX2" fmla="*/ 1968426 w 2211626"/>
                <a:gd name="connsiteY2" fmla="*/ 0 h 3267309"/>
                <a:gd name="connsiteX3" fmla="*/ 2211626 w 2211626"/>
                <a:gd name="connsiteY3" fmla="*/ 243200 h 3267309"/>
                <a:gd name="connsiteX4" fmla="*/ 2211626 w 2211626"/>
                <a:gd name="connsiteY4" fmla="*/ 3024109 h 3267309"/>
                <a:gd name="connsiteX5" fmla="*/ 1968426 w 2211626"/>
                <a:gd name="connsiteY5" fmla="*/ 3267309 h 3267309"/>
                <a:gd name="connsiteX6" fmla="*/ 252725 w 2211626"/>
                <a:gd name="connsiteY6" fmla="*/ 3267309 h 3267309"/>
                <a:gd name="connsiteX7" fmla="*/ 0 w 2211626"/>
                <a:gd name="connsiteY7" fmla="*/ 3233659 h 3267309"/>
                <a:gd name="connsiteX8" fmla="*/ 9525 w 2211626"/>
                <a:gd name="connsiteY8" fmla="*/ 243200 h 3267309"/>
                <a:gd name="connsiteX0" fmla="*/ 9525 w 2211626"/>
                <a:gd name="connsiteY0" fmla="*/ 243200 h 3278217"/>
                <a:gd name="connsiteX1" fmla="*/ 252725 w 2211626"/>
                <a:gd name="connsiteY1" fmla="*/ 0 h 3278217"/>
                <a:gd name="connsiteX2" fmla="*/ 1968426 w 2211626"/>
                <a:gd name="connsiteY2" fmla="*/ 0 h 3278217"/>
                <a:gd name="connsiteX3" fmla="*/ 2211626 w 2211626"/>
                <a:gd name="connsiteY3" fmla="*/ 243200 h 3278217"/>
                <a:gd name="connsiteX4" fmla="*/ 2211626 w 2211626"/>
                <a:gd name="connsiteY4" fmla="*/ 3024109 h 3278217"/>
                <a:gd name="connsiteX5" fmla="*/ 1968426 w 2211626"/>
                <a:gd name="connsiteY5" fmla="*/ 3267309 h 3278217"/>
                <a:gd name="connsiteX6" fmla="*/ 252725 w 2211626"/>
                <a:gd name="connsiteY6" fmla="*/ 3267309 h 3278217"/>
                <a:gd name="connsiteX7" fmla="*/ 0 w 2211626"/>
                <a:gd name="connsiteY7" fmla="*/ 3262234 h 3278217"/>
                <a:gd name="connsiteX8" fmla="*/ 9525 w 2211626"/>
                <a:gd name="connsiteY8" fmla="*/ 243200 h 3278217"/>
                <a:gd name="connsiteX0" fmla="*/ 9525 w 2211626"/>
                <a:gd name="connsiteY0" fmla="*/ 243200 h 3267632"/>
                <a:gd name="connsiteX1" fmla="*/ 252725 w 2211626"/>
                <a:gd name="connsiteY1" fmla="*/ 0 h 3267632"/>
                <a:gd name="connsiteX2" fmla="*/ 1968426 w 2211626"/>
                <a:gd name="connsiteY2" fmla="*/ 0 h 3267632"/>
                <a:gd name="connsiteX3" fmla="*/ 2211626 w 2211626"/>
                <a:gd name="connsiteY3" fmla="*/ 243200 h 3267632"/>
                <a:gd name="connsiteX4" fmla="*/ 2211626 w 2211626"/>
                <a:gd name="connsiteY4" fmla="*/ 3024109 h 3267632"/>
                <a:gd name="connsiteX5" fmla="*/ 1968426 w 2211626"/>
                <a:gd name="connsiteY5" fmla="*/ 3267309 h 3267632"/>
                <a:gd name="connsiteX6" fmla="*/ 252725 w 2211626"/>
                <a:gd name="connsiteY6" fmla="*/ 3267309 h 3267632"/>
                <a:gd name="connsiteX7" fmla="*/ 0 w 2211626"/>
                <a:gd name="connsiteY7" fmla="*/ 3262234 h 3267632"/>
                <a:gd name="connsiteX8" fmla="*/ 9525 w 2211626"/>
                <a:gd name="connsiteY8" fmla="*/ 243200 h 3267632"/>
                <a:gd name="connsiteX0" fmla="*/ 9525 w 2217976"/>
                <a:gd name="connsiteY0" fmla="*/ 243200 h 3332715"/>
                <a:gd name="connsiteX1" fmla="*/ 252725 w 2217976"/>
                <a:gd name="connsiteY1" fmla="*/ 0 h 3332715"/>
                <a:gd name="connsiteX2" fmla="*/ 1968426 w 2217976"/>
                <a:gd name="connsiteY2" fmla="*/ 0 h 3332715"/>
                <a:gd name="connsiteX3" fmla="*/ 2211626 w 2217976"/>
                <a:gd name="connsiteY3" fmla="*/ 243200 h 3332715"/>
                <a:gd name="connsiteX4" fmla="*/ 2217976 w 2217976"/>
                <a:gd name="connsiteY4" fmla="*/ 3274934 h 3332715"/>
                <a:gd name="connsiteX5" fmla="*/ 1968426 w 2217976"/>
                <a:gd name="connsiteY5" fmla="*/ 3267309 h 3332715"/>
                <a:gd name="connsiteX6" fmla="*/ 252725 w 2217976"/>
                <a:gd name="connsiteY6" fmla="*/ 3267309 h 3332715"/>
                <a:gd name="connsiteX7" fmla="*/ 0 w 2217976"/>
                <a:gd name="connsiteY7" fmla="*/ 3262234 h 3332715"/>
                <a:gd name="connsiteX8" fmla="*/ 9525 w 2217976"/>
                <a:gd name="connsiteY8" fmla="*/ 243200 h 3332715"/>
                <a:gd name="connsiteX0" fmla="*/ 9525 w 2217976"/>
                <a:gd name="connsiteY0" fmla="*/ 243200 h 3274934"/>
                <a:gd name="connsiteX1" fmla="*/ 252725 w 2217976"/>
                <a:gd name="connsiteY1" fmla="*/ 0 h 3274934"/>
                <a:gd name="connsiteX2" fmla="*/ 1968426 w 2217976"/>
                <a:gd name="connsiteY2" fmla="*/ 0 h 3274934"/>
                <a:gd name="connsiteX3" fmla="*/ 2211626 w 2217976"/>
                <a:gd name="connsiteY3" fmla="*/ 243200 h 3274934"/>
                <a:gd name="connsiteX4" fmla="*/ 2217976 w 2217976"/>
                <a:gd name="connsiteY4" fmla="*/ 3274934 h 3274934"/>
                <a:gd name="connsiteX5" fmla="*/ 1968426 w 2217976"/>
                <a:gd name="connsiteY5" fmla="*/ 3267309 h 3274934"/>
                <a:gd name="connsiteX6" fmla="*/ 252725 w 2217976"/>
                <a:gd name="connsiteY6" fmla="*/ 3267309 h 3274934"/>
                <a:gd name="connsiteX7" fmla="*/ 0 w 2217976"/>
                <a:gd name="connsiteY7" fmla="*/ 3262234 h 3274934"/>
                <a:gd name="connsiteX8" fmla="*/ 9525 w 2217976"/>
                <a:gd name="connsiteY8" fmla="*/ 243200 h 3274934"/>
                <a:gd name="connsiteX0" fmla="*/ 9525 w 2217976"/>
                <a:gd name="connsiteY0" fmla="*/ 243200 h 3267790"/>
                <a:gd name="connsiteX1" fmla="*/ 252725 w 2217976"/>
                <a:gd name="connsiteY1" fmla="*/ 0 h 3267790"/>
                <a:gd name="connsiteX2" fmla="*/ 1968426 w 2217976"/>
                <a:gd name="connsiteY2" fmla="*/ 0 h 3267790"/>
                <a:gd name="connsiteX3" fmla="*/ 2211626 w 2217976"/>
                <a:gd name="connsiteY3" fmla="*/ 243200 h 3267790"/>
                <a:gd name="connsiteX4" fmla="*/ 2217976 w 2217976"/>
                <a:gd name="connsiteY4" fmla="*/ 3267790 h 3267790"/>
                <a:gd name="connsiteX5" fmla="*/ 1968426 w 2217976"/>
                <a:gd name="connsiteY5" fmla="*/ 3267309 h 3267790"/>
                <a:gd name="connsiteX6" fmla="*/ 252725 w 2217976"/>
                <a:gd name="connsiteY6" fmla="*/ 3267309 h 3267790"/>
                <a:gd name="connsiteX7" fmla="*/ 0 w 2217976"/>
                <a:gd name="connsiteY7" fmla="*/ 3262234 h 3267790"/>
                <a:gd name="connsiteX8" fmla="*/ 9525 w 2217976"/>
                <a:gd name="connsiteY8" fmla="*/ 243200 h 32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7976" h="3267790">
                  <a:moveTo>
                    <a:pt x="9525" y="243200"/>
                  </a:moveTo>
                  <a:cubicBezTo>
                    <a:pt x="9525" y="108884"/>
                    <a:pt x="118409" y="0"/>
                    <a:pt x="252725" y="0"/>
                  </a:cubicBezTo>
                  <a:lnTo>
                    <a:pt x="1968426" y="0"/>
                  </a:lnTo>
                  <a:cubicBezTo>
                    <a:pt x="2102742" y="0"/>
                    <a:pt x="2211626" y="108884"/>
                    <a:pt x="2211626" y="243200"/>
                  </a:cubicBezTo>
                  <a:cubicBezTo>
                    <a:pt x="2213743" y="1253778"/>
                    <a:pt x="2215859" y="2257212"/>
                    <a:pt x="2217976" y="3267790"/>
                  </a:cubicBezTo>
                  <a:cubicBezTo>
                    <a:pt x="1957626" y="3262406"/>
                    <a:pt x="2102742" y="3267309"/>
                    <a:pt x="1968426" y="3267309"/>
                  </a:cubicBezTo>
                  <a:lnTo>
                    <a:pt x="252725" y="3267309"/>
                  </a:lnTo>
                  <a:cubicBezTo>
                    <a:pt x="118409" y="3267309"/>
                    <a:pt x="241300" y="3269550"/>
                    <a:pt x="0" y="3262234"/>
                  </a:cubicBezTo>
                  <a:cubicBezTo>
                    <a:pt x="0" y="2335264"/>
                    <a:pt x="9525" y="1170170"/>
                    <a:pt x="9525" y="243200"/>
                  </a:cubicBezTo>
                  <a:close/>
                </a:path>
              </a:pathLst>
            </a:custGeom>
            <a:noFill/>
            <a:ln>
              <a:solidFill>
                <a:srgbClr val="DFE6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78" name="Straight Connector 177"/>
            <p:cNvCxnSpPr/>
            <p:nvPr/>
          </p:nvCxnSpPr>
          <p:spPr>
            <a:xfrm>
              <a:off x="6027696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027696" y="3226924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6189588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6028663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6028663" y="327542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6190555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6027486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6027486" y="3323720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6189378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027275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027275" y="337196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6189167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 189"/>
            <p:cNvSpPr/>
            <p:nvPr/>
          </p:nvSpPr>
          <p:spPr>
            <a:xfrm>
              <a:off x="6119092" y="3152218"/>
              <a:ext cx="71203" cy="45719"/>
            </a:xfrm>
            <a:prstGeom prst="rect">
              <a:avLst/>
            </a:prstGeom>
            <a:solidFill>
              <a:srgbClr val="DFE6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cxnSp>
        <p:nvCxnSpPr>
          <p:cNvPr id="193" name="Elbow Connector 192"/>
          <p:cNvCxnSpPr/>
          <p:nvPr/>
        </p:nvCxnSpPr>
        <p:spPr>
          <a:xfrm rot="16200000" flipV="1">
            <a:off x="9197653" y="6312475"/>
            <a:ext cx="259487" cy="214241"/>
          </a:xfrm>
          <a:prstGeom prst="bentConnector3">
            <a:avLst>
              <a:gd name="adj1" fmla="val 49083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/>
          <p:cNvGrpSpPr/>
          <p:nvPr/>
        </p:nvGrpSpPr>
        <p:grpSpPr>
          <a:xfrm>
            <a:off x="9435350" y="6291889"/>
            <a:ext cx="1016247" cy="262121"/>
            <a:chOff x="2484156" y="8730799"/>
            <a:chExt cx="560132" cy="400432"/>
          </a:xfrm>
        </p:grpSpPr>
        <p:cxnSp>
          <p:nvCxnSpPr>
            <p:cNvPr id="195" name="Elbow Connector 194"/>
            <p:cNvCxnSpPr/>
            <p:nvPr/>
          </p:nvCxnSpPr>
          <p:spPr>
            <a:xfrm rot="5400000" flipH="1" flipV="1">
              <a:off x="2419424" y="8795531"/>
              <a:ext cx="400407" cy="2709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Elbow Connector 195"/>
            <p:cNvCxnSpPr/>
            <p:nvPr/>
          </p:nvCxnSpPr>
          <p:spPr>
            <a:xfrm rot="16200000" flipV="1">
              <a:off x="2699488" y="8786431"/>
              <a:ext cx="400409" cy="2891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Group 196"/>
          <p:cNvGrpSpPr/>
          <p:nvPr/>
        </p:nvGrpSpPr>
        <p:grpSpPr>
          <a:xfrm>
            <a:off x="10452854" y="6291043"/>
            <a:ext cx="840786" cy="262120"/>
            <a:chOff x="2484155" y="8730800"/>
            <a:chExt cx="560133" cy="400431"/>
          </a:xfrm>
        </p:grpSpPr>
        <p:cxnSp>
          <p:nvCxnSpPr>
            <p:cNvPr id="198" name="Elbow Connector 197"/>
            <p:cNvCxnSpPr/>
            <p:nvPr/>
          </p:nvCxnSpPr>
          <p:spPr>
            <a:xfrm rot="5400000" flipH="1" flipV="1">
              <a:off x="2419424" y="8795531"/>
              <a:ext cx="400407" cy="2709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Elbow Connector 198"/>
            <p:cNvCxnSpPr/>
            <p:nvPr/>
          </p:nvCxnSpPr>
          <p:spPr>
            <a:xfrm rot="16200000" flipV="1">
              <a:off x="2699488" y="8786431"/>
              <a:ext cx="400409" cy="2891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/>
          <p:cNvGrpSpPr/>
          <p:nvPr/>
        </p:nvGrpSpPr>
        <p:grpSpPr>
          <a:xfrm>
            <a:off x="11295651" y="6289852"/>
            <a:ext cx="449131" cy="262120"/>
            <a:chOff x="2484155" y="8730800"/>
            <a:chExt cx="560133" cy="400431"/>
          </a:xfrm>
        </p:grpSpPr>
        <p:cxnSp>
          <p:nvCxnSpPr>
            <p:cNvPr id="201" name="Elbow Connector 200"/>
            <p:cNvCxnSpPr/>
            <p:nvPr/>
          </p:nvCxnSpPr>
          <p:spPr>
            <a:xfrm rot="5400000" flipH="1" flipV="1">
              <a:off x="2419424" y="8795531"/>
              <a:ext cx="400407" cy="27094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Elbow Connector 201"/>
            <p:cNvCxnSpPr/>
            <p:nvPr/>
          </p:nvCxnSpPr>
          <p:spPr>
            <a:xfrm rot="16200000" flipV="1">
              <a:off x="2699488" y="8786431"/>
              <a:ext cx="400409" cy="2891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/>
          <p:cNvGrpSpPr/>
          <p:nvPr/>
        </p:nvGrpSpPr>
        <p:grpSpPr>
          <a:xfrm>
            <a:off x="10341315" y="6552554"/>
            <a:ext cx="197477" cy="239852"/>
            <a:chOff x="5992246" y="3116030"/>
            <a:chExt cx="237323" cy="349653"/>
          </a:xfrm>
        </p:grpSpPr>
        <p:sp>
          <p:nvSpPr>
            <p:cNvPr id="204" name="Rounded Rectangle 52"/>
            <p:cNvSpPr/>
            <p:nvPr/>
          </p:nvSpPr>
          <p:spPr>
            <a:xfrm>
              <a:off x="5992246" y="3116030"/>
              <a:ext cx="237323" cy="349653"/>
            </a:xfrm>
            <a:custGeom>
              <a:avLst/>
              <a:gdLst>
                <a:gd name="connsiteX0" fmla="*/ 0 w 2202101"/>
                <a:gd name="connsiteY0" fmla="*/ 243200 h 3267309"/>
                <a:gd name="connsiteX1" fmla="*/ 243200 w 2202101"/>
                <a:gd name="connsiteY1" fmla="*/ 0 h 3267309"/>
                <a:gd name="connsiteX2" fmla="*/ 1958901 w 2202101"/>
                <a:gd name="connsiteY2" fmla="*/ 0 h 3267309"/>
                <a:gd name="connsiteX3" fmla="*/ 2202101 w 2202101"/>
                <a:gd name="connsiteY3" fmla="*/ 243200 h 3267309"/>
                <a:gd name="connsiteX4" fmla="*/ 2202101 w 2202101"/>
                <a:gd name="connsiteY4" fmla="*/ 3024109 h 3267309"/>
                <a:gd name="connsiteX5" fmla="*/ 1958901 w 2202101"/>
                <a:gd name="connsiteY5" fmla="*/ 3267309 h 3267309"/>
                <a:gd name="connsiteX6" fmla="*/ 243200 w 2202101"/>
                <a:gd name="connsiteY6" fmla="*/ 3267309 h 3267309"/>
                <a:gd name="connsiteX7" fmla="*/ 0 w 2202101"/>
                <a:gd name="connsiteY7" fmla="*/ 3024109 h 3267309"/>
                <a:gd name="connsiteX8" fmla="*/ 0 w 2202101"/>
                <a:gd name="connsiteY8" fmla="*/ 243200 h 3267309"/>
                <a:gd name="connsiteX0" fmla="*/ 9525 w 2211626"/>
                <a:gd name="connsiteY0" fmla="*/ 243200 h 3303528"/>
                <a:gd name="connsiteX1" fmla="*/ 252725 w 2211626"/>
                <a:gd name="connsiteY1" fmla="*/ 0 h 3303528"/>
                <a:gd name="connsiteX2" fmla="*/ 1968426 w 2211626"/>
                <a:gd name="connsiteY2" fmla="*/ 0 h 3303528"/>
                <a:gd name="connsiteX3" fmla="*/ 2211626 w 2211626"/>
                <a:gd name="connsiteY3" fmla="*/ 243200 h 3303528"/>
                <a:gd name="connsiteX4" fmla="*/ 2211626 w 2211626"/>
                <a:gd name="connsiteY4" fmla="*/ 3024109 h 3303528"/>
                <a:gd name="connsiteX5" fmla="*/ 1968426 w 2211626"/>
                <a:gd name="connsiteY5" fmla="*/ 3267309 h 3303528"/>
                <a:gd name="connsiteX6" fmla="*/ 252725 w 2211626"/>
                <a:gd name="connsiteY6" fmla="*/ 3267309 h 3303528"/>
                <a:gd name="connsiteX7" fmla="*/ 0 w 2211626"/>
                <a:gd name="connsiteY7" fmla="*/ 3233659 h 3303528"/>
                <a:gd name="connsiteX8" fmla="*/ 9525 w 2211626"/>
                <a:gd name="connsiteY8" fmla="*/ 243200 h 3303528"/>
                <a:gd name="connsiteX0" fmla="*/ 9525 w 2211626"/>
                <a:gd name="connsiteY0" fmla="*/ 243200 h 3267309"/>
                <a:gd name="connsiteX1" fmla="*/ 252725 w 2211626"/>
                <a:gd name="connsiteY1" fmla="*/ 0 h 3267309"/>
                <a:gd name="connsiteX2" fmla="*/ 1968426 w 2211626"/>
                <a:gd name="connsiteY2" fmla="*/ 0 h 3267309"/>
                <a:gd name="connsiteX3" fmla="*/ 2211626 w 2211626"/>
                <a:gd name="connsiteY3" fmla="*/ 243200 h 3267309"/>
                <a:gd name="connsiteX4" fmla="*/ 2211626 w 2211626"/>
                <a:gd name="connsiteY4" fmla="*/ 3024109 h 3267309"/>
                <a:gd name="connsiteX5" fmla="*/ 1968426 w 2211626"/>
                <a:gd name="connsiteY5" fmla="*/ 3267309 h 3267309"/>
                <a:gd name="connsiteX6" fmla="*/ 252725 w 2211626"/>
                <a:gd name="connsiteY6" fmla="*/ 3267309 h 3267309"/>
                <a:gd name="connsiteX7" fmla="*/ 0 w 2211626"/>
                <a:gd name="connsiteY7" fmla="*/ 3233659 h 3267309"/>
                <a:gd name="connsiteX8" fmla="*/ 9525 w 2211626"/>
                <a:gd name="connsiteY8" fmla="*/ 243200 h 3267309"/>
                <a:gd name="connsiteX0" fmla="*/ 9525 w 2211626"/>
                <a:gd name="connsiteY0" fmla="*/ 243200 h 3278217"/>
                <a:gd name="connsiteX1" fmla="*/ 252725 w 2211626"/>
                <a:gd name="connsiteY1" fmla="*/ 0 h 3278217"/>
                <a:gd name="connsiteX2" fmla="*/ 1968426 w 2211626"/>
                <a:gd name="connsiteY2" fmla="*/ 0 h 3278217"/>
                <a:gd name="connsiteX3" fmla="*/ 2211626 w 2211626"/>
                <a:gd name="connsiteY3" fmla="*/ 243200 h 3278217"/>
                <a:gd name="connsiteX4" fmla="*/ 2211626 w 2211626"/>
                <a:gd name="connsiteY4" fmla="*/ 3024109 h 3278217"/>
                <a:gd name="connsiteX5" fmla="*/ 1968426 w 2211626"/>
                <a:gd name="connsiteY5" fmla="*/ 3267309 h 3278217"/>
                <a:gd name="connsiteX6" fmla="*/ 252725 w 2211626"/>
                <a:gd name="connsiteY6" fmla="*/ 3267309 h 3278217"/>
                <a:gd name="connsiteX7" fmla="*/ 0 w 2211626"/>
                <a:gd name="connsiteY7" fmla="*/ 3262234 h 3278217"/>
                <a:gd name="connsiteX8" fmla="*/ 9525 w 2211626"/>
                <a:gd name="connsiteY8" fmla="*/ 243200 h 3278217"/>
                <a:gd name="connsiteX0" fmla="*/ 9525 w 2211626"/>
                <a:gd name="connsiteY0" fmla="*/ 243200 h 3267632"/>
                <a:gd name="connsiteX1" fmla="*/ 252725 w 2211626"/>
                <a:gd name="connsiteY1" fmla="*/ 0 h 3267632"/>
                <a:gd name="connsiteX2" fmla="*/ 1968426 w 2211626"/>
                <a:gd name="connsiteY2" fmla="*/ 0 h 3267632"/>
                <a:gd name="connsiteX3" fmla="*/ 2211626 w 2211626"/>
                <a:gd name="connsiteY3" fmla="*/ 243200 h 3267632"/>
                <a:gd name="connsiteX4" fmla="*/ 2211626 w 2211626"/>
                <a:gd name="connsiteY4" fmla="*/ 3024109 h 3267632"/>
                <a:gd name="connsiteX5" fmla="*/ 1968426 w 2211626"/>
                <a:gd name="connsiteY5" fmla="*/ 3267309 h 3267632"/>
                <a:gd name="connsiteX6" fmla="*/ 252725 w 2211626"/>
                <a:gd name="connsiteY6" fmla="*/ 3267309 h 3267632"/>
                <a:gd name="connsiteX7" fmla="*/ 0 w 2211626"/>
                <a:gd name="connsiteY7" fmla="*/ 3262234 h 3267632"/>
                <a:gd name="connsiteX8" fmla="*/ 9525 w 2211626"/>
                <a:gd name="connsiteY8" fmla="*/ 243200 h 3267632"/>
                <a:gd name="connsiteX0" fmla="*/ 9525 w 2217976"/>
                <a:gd name="connsiteY0" fmla="*/ 243200 h 3332715"/>
                <a:gd name="connsiteX1" fmla="*/ 252725 w 2217976"/>
                <a:gd name="connsiteY1" fmla="*/ 0 h 3332715"/>
                <a:gd name="connsiteX2" fmla="*/ 1968426 w 2217976"/>
                <a:gd name="connsiteY2" fmla="*/ 0 h 3332715"/>
                <a:gd name="connsiteX3" fmla="*/ 2211626 w 2217976"/>
                <a:gd name="connsiteY3" fmla="*/ 243200 h 3332715"/>
                <a:gd name="connsiteX4" fmla="*/ 2217976 w 2217976"/>
                <a:gd name="connsiteY4" fmla="*/ 3274934 h 3332715"/>
                <a:gd name="connsiteX5" fmla="*/ 1968426 w 2217976"/>
                <a:gd name="connsiteY5" fmla="*/ 3267309 h 3332715"/>
                <a:gd name="connsiteX6" fmla="*/ 252725 w 2217976"/>
                <a:gd name="connsiteY6" fmla="*/ 3267309 h 3332715"/>
                <a:gd name="connsiteX7" fmla="*/ 0 w 2217976"/>
                <a:gd name="connsiteY7" fmla="*/ 3262234 h 3332715"/>
                <a:gd name="connsiteX8" fmla="*/ 9525 w 2217976"/>
                <a:gd name="connsiteY8" fmla="*/ 243200 h 3332715"/>
                <a:gd name="connsiteX0" fmla="*/ 9525 w 2217976"/>
                <a:gd name="connsiteY0" fmla="*/ 243200 h 3274934"/>
                <a:gd name="connsiteX1" fmla="*/ 252725 w 2217976"/>
                <a:gd name="connsiteY1" fmla="*/ 0 h 3274934"/>
                <a:gd name="connsiteX2" fmla="*/ 1968426 w 2217976"/>
                <a:gd name="connsiteY2" fmla="*/ 0 h 3274934"/>
                <a:gd name="connsiteX3" fmla="*/ 2211626 w 2217976"/>
                <a:gd name="connsiteY3" fmla="*/ 243200 h 3274934"/>
                <a:gd name="connsiteX4" fmla="*/ 2217976 w 2217976"/>
                <a:gd name="connsiteY4" fmla="*/ 3274934 h 3274934"/>
                <a:gd name="connsiteX5" fmla="*/ 1968426 w 2217976"/>
                <a:gd name="connsiteY5" fmla="*/ 3267309 h 3274934"/>
                <a:gd name="connsiteX6" fmla="*/ 252725 w 2217976"/>
                <a:gd name="connsiteY6" fmla="*/ 3267309 h 3274934"/>
                <a:gd name="connsiteX7" fmla="*/ 0 w 2217976"/>
                <a:gd name="connsiteY7" fmla="*/ 3262234 h 3274934"/>
                <a:gd name="connsiteX8" fmla="*/ 9525 w 2217976"/>
                <a:gd name="connsiteY8" fmla="*/ 243200 h 3274934"/>
                <a:gd name="connsiteX0" fmla="*/ 9525 w 2217976"/>
                <a:gd name="connsiteY0" fmla="*/ 243200 h 3267790"/>
                <a:gd name="connsiteX1" fmla="*/ 252725 w 2217976"/>
                <a:gd name="connsiteY1" fmla="*/ 0 h 3267790"/>
                <a:gd name="connsiteX2" fmla="*/ 1968426 w 2217976"/>
                <a:gd name="connsiteY2" fmla="*/ 0 h 3267790"/>
                <a:gd name="connsiteX3" fmla="*/ 2211626 w 2217976"/>
                <a:gd name="connsiteY3" fmla="*/ 243200 h 3267790"/>
                <a:gd name="connsiteX4" fmla="*/ 2217976 w 2217976"/>
                <a:gd name="connsiteY4" fmla="*/ 3267790 h 3267790"/>
                <a:gd name="connsiteX5" fmla="*/ 1968426 w 2217976"/>
                <a:gd name="connsiteY5" fmla="*/ 3267309 h 3267790"/>
                <a:gd name="connsiteX6" fmla="*/ 252725 w 2217976"/>
                <a:gd name="connsiteY6" fmla="*/ 3267309 h 3267790"/>
                <a:gd name="connsiteX7" fmla="*/ 0 w 2217976"/>
                <a:gd name="connsiteY7" fmla="*/ 3262234 h 3267790"/>
                <a:gd name="connsiteX8" fmla="*/ 9525 w 2217976"/>
                <a:gd name="connsiteY8" fmla="*/ 243200 h 32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7976" h="3267790">
                  <a:moveTo>
                    <a:pt x="9525" y="243200"/>
                  </a:moveTo>
                  <a:cubicBezTo>
                    <a:pt x="9525" y="108884"/>
                    <a:pt x="118409" y="0"/>
                    <a:pt x="252725" y="0"/>
                  </a:cubicBezTo>
                  <a:lnTo>
                    <a:pt x="1968426" y="0"/>
                  </a:lnTo>
                  <a:cubicBezTo>
                    <a:pt x="2102742" y="0"/>
                    <a:pt x="2211626" y="108884"/>
                    <a:pt x="2211626" y="243200"/>
                  </a:cubicBezTo>
                  <a:cubicBezTo>
                    <a:pt x="2213743" y="1253778"/>
                    <a:pt x="2215859" y="2257212"/>
                    <a:pt x="2217976" y="3267790"/>
                  </a:cubicBezTo>
                  <a:cubicBezTo>
                    <a:pt x="1957626" y="3262406"/>
                    <a:pt x="2102742" y="3267309"/>
                    <a:pt x="1968426" y="3267309"/>
                  </a:cubicBezTo>
                  <a:lnTo>
                    <a:pt x="252725" y="3267309"/>
                  </a:lnTo>
                  <a:cubicBezTo>
                    <a:pt x="118409" y="3267309"/>
                    <a:pt x="241300" y="3269550"/>
                    <a:pt x="0" y="3262234"/>
                  </a:cubicBezTo>
                  <a:cubicBezTo>
                    <a:pt x="0" y="2335264"/>
                    <a:pt x="9525" y="1170170"/>
                    <a:pt x="9525" y="243200"/>
                  </a:cubicBezTo>
                  <a:close/>
                </a:path>
              </a:pathLst>
            </a:custGeom>
            <a:noFill/>
            <a:ln>
              <a:solidFill>
                <a:srgbClr val="DFE6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6027696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6027696" y="3226924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6189588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6028663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6028663" y="327542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6190555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6027486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6027486" y="3323720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6189378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6027275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6027275" y="337196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6189167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Rectangle 216"/>
            <p:cNvSpPr/>
            <p:nvPr/>
          </p:nvSpPr>
          <p:spPr>
            <a:xfrm>
              <a:off x="6119092" y="3152218"/>
              <a:ext cx="71203" cy="45719"/>
            </a:xfrm>
            <a:prstGeom prst="rect">
              <a:avLst/>
            </a:prstGeom>
            <a:solidFill>
              <a:srgbClr val="DFE6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218" name="Can 217"/>
          <p:cNvSpPr/>
          <p:nvPr/>
        </p:nvSpPr>
        <p:spPr>
          <a:xfrm>
            <a:off x="11174112" y="6553106"/>
            <a:ext cx="248586" cy="236821"/>
          </a:xfrm>
          <a:prstGeom prst="ca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219" name="Group 218"/>
          <p:cNvGrpSpPr/>
          <p:nvPr/>
        </p:nvGrpSpPr>
        <p:grpSpPr>
          <a:xfrm>
            <a:off x="11642799" y="6549339"/>
            <a:ext cx="197477" cy="239852"/>
            <a:chOff x="5992246" y="3116030"/>
            <a:chExt cx="237323" cy="349653"/>
          </a:xfrm>
        </p:grpSpPr>
        <p:sp>
          <p:nvSpPr>
            <p:cNvPr id="220" name="Rounded Rectangle 52"/>
            <p:cNvSpPr/>
            <p:nvPr/>
          </p:nvSpPr>
          <p:spPr>
            <a:xfrm>
              <a:off x="5992246" y="3116030"/>
              <a:ext cx="237323" cy="349653"/>
            </a:xfrm>
            <a:custGeom>
              <a:avLst/>
              <a:gdLst>
                <a:gd name="connsiteX0" fmla="*/ 0 w 2202101"/>
                <a:gd name="connsiteY0" fmla="*/ 243200 h 3267309"/>
                <a:gd name="connsiteX1" fmla="*/ 243200 w 2202101"/>
                <a:gd name="connsiteY1" fmla="*/ 0 h 3267309"/>
                <a:gd name="connsiteX2" fmla="*/ 1958901 w 2202101"/>
                <a:gd name="connsiteY2" fmla="*/ 0 h 3267309"/>
                <a:gd name="connsiteX3" fmla="*/ 2202101 w 2202101"/>
                <a:gd name="connsiteY3" fmla="*/ 243200 h 3267309"/>
                <a:gd name="connsiteX4" fmla="*/ 2202101 w 2202101"/>
                <a:gd name="connsiteY4" fmla="*/ 3024109 h 3267309"/>
                <a:gd name="connsiteX5" fmla="*/ 1958901 w 2202101"/>
                <a:gd name="connsiteY5" fmla="*/ 3267309 h 3267309"/>
                <a:gd name="connsiteX6" fmla="*/ 243200 w 2202101"/>
                <a:gd name="connsiteY6" fmla="*/ 3267309 h 3267309"/>
                <a:gd name="connsiteX7" fmla="*/ 0 w 2202101"/>
                <a:gd name="connsiteY7" fmla="*/ 3024109 h 3267309"/>
                <a:gd name="connsiteX8" fmla="*/ 0 w 2202101"/>
                <a:gd name="connsiteY8" fmla="*/ 243200 h 3267309"/>
                <a:gd name="connsiteX0" fmla="*/ 9525 w 2211626"/>
                <a:gd name="connsiteY0" fmla="*/ 243200 h 3303528"/>
                <a:gd name="connsiteX1" fmla="*/ 252725 w 2211626"/>
                <a:gd name="connsiteY1" fmla="*/ 0 h 3303528"/>
                <a:gd name="connsiteX2" fmla="*/ 1968426 w 2211626"/>
                <a:gd name="connsiteY2" fmla="*/ 0 h 3303528"/>
                <a:gd name="connsiteX3" fmla="*/ 2211626 w 2211626"/>
                <a:gd name="connsiteY3" fmla="*/ 243200 h 3303528"/>
                <a:gd name="connsiteX4" fmla="*/ 2211626 w 2211626"/>
                <a:gd name="connsiteY4" fmla="*/ 3024109 h 3303528"/>
                <a:gd name="connsiteX5" fmla="*/ 1968426 w 2211626"/>
                <a:gd name="connsiteY5" fmla="*/ 3267309 h 3303528"/>
                <a:gd name="connsiteX6" fmla="*/ 252725 w 2211626"/>
                <a:gd name="connsiteY6" fmla="*/ 3267309 h 3303528"/>
                <a:gd name="connsiteX7" fmla="*/ 0 w 2211626"/>
                <a:gd name="connsiteY7" fmla="*/ 3233659 h 3303528"/>
                <a:gd name="connsiteX8" fmla="*/ 9525 w 2211626"/>
                <a:gd name="connsiteY8" fmla="*/ 243200 h 3303528"/>
                <a:gd name="connsiteX0" fmla="*/ 9525 w 2211626"/>
                <a:gd name="connsiteY0" fmla="*/ 243200 h 3267309"/>
                <a:gd name="connsiteX1" fmla="*/ 252725 w 2211626"/>
                <a:gd name="connsiteY1" fmla="*/ 0 h 3267309"/>
                <a:gd name="connsiteX2" fmla="*/ 1968426 w 2211626"/>
                <a:gd name="connsiteY2" fmla="*/ 0 h 3267309"/>
                <a:gd name="connsiteX3" fmla="*/ 2211626 w 2211626"/>
                <a:gd name="connsiteY3" fmla="*/ 243200 h 3267309"/>
                <a:gd name="connsiteX4" fmla="*/ 2211626 w 2211626"/>
                <a:gd name="connsiteY4" fmla="*/ 3024109 h 3267309"/>
                <a:gd name="connsiteX5" fmla="*/ 1968426 w 2211626"/>
                <a:gd name="connsiteY5" fmla="*/ 3267309 h 3267309"/>
                <a:gd name="connsiteX6" fmla="*/ 252725 w 2211626"/>
                <a:gd name="connsiteY6" fmla="*/ 3267309 h 3267309"/>
                <a:gd name="connsiteX7" fmla="*/ 0 w 2211626"/>
                <a:gd name="connsiteY7" fmla="*/ 3233659 h 3267309"/>
                <a:gd name="connsiteX8" fmla="*/ 9525 w 2211626"/>
                <a:gd name="connsiteY8" fmla="*/ 243200 h 3267309"/>
                <a:gd name="connsiteX0" fmla="*/ 9525 w 2211626"/>
                <a:gd name="connsiteY0" fmla="*/ 243200 h 3278217"/>
                <a:gd name="connsiteX1" fmla="*/ 252725 w 2211626"/>
                <a:gd name="connsiteY1" fmla="*/ 0 h 3278217"/>
                <a:gd name="connsiteX2" fmla="*/ 1968426 w 2211626"/>
                <a:gd name="connsiteY2" fmla="*/ 0 h 3278217"/>
                <a:gd name="connsiteX3" fmla="*/ 2211626 w 2211626"/>
                <a:gd name="connsiteY3" fmla="*/ 243200 h 3278217"/>
                <a:gd name="connsiteX4" fmla="*/ 2211626 w 2211626"/>
                <a:gd name="connsiteY4" fmla="*/ 3024109 h 3278217"/>
                <a:gd name="connsiteX5" fmla="*/ 1968426 w 2211626"/>
                <a:gd name="connsiteY5" fmla="*/ 3267309 h 3278217"/>
                <a:gd name="connsiteX6" fmla="*/ 252725 w 2211626"/>
                <a:gd name="connsiteY6" fmla="*/ 3267309 h 3278217"/>
                <a:gd name="connsiteX7" fmla="*/ 0 w 2211626"/>
                <a:gd name="connsiteY7" fmla="*/ 3262234 h 3278217"/>
                <a:gd name="connsiteX8" fmla="*/ 9525 w 2211626"/>
                <a:gd name="connsiteY8" fmla="*/ 243200 h 3278217"/>
                <a:gd name="connsiteX0" fmla="*/ 9525 w 2211626"/>
                <a:gd name="connsiteY0" fmla="*/ 243200 h 3267632"/>
                <a:gd name="connsiteX1" fmla="*/ 252725 w 2211626"/>
                <a:gd name="connsiteY1" fmla="*/ 0 h 3267632"/>
                <a:gd name="connsiteX2" fmla="*/ 1968426 w 2211626"/>
                <a:gd name="connsiteY2" fmla="*/ 0 h 3267632"/>
                <a:gd name="connsiteX3" fmla="*/ 2211626 w 2211626"/>
                <a:gd name="connsiteY3" fmla="*/ 243200 h 3267632"/>
                <a:gd name="connsiteX4" fmla="*/ 2211626 w 2211626"/>
                <a:gd name="connsiteY4" fmla="*/ 3024109 h 3267632"/>
                <a:gd name="connsiteX5" fmla="*/ 1968426 w 2211626"/>
                <a:gd name="connsiteY5" fmla="*/ 3267309 h 3267632"/>
                <a:gd name="connsiteX6" fmla="*/ 252725 w 2211626"/>
                <a:gd name="connsiteY6" fmla="*/ 3267309 h 3267632"/>
                <a:gd name="connsiteX7" fmla="*/ 0 w 2211626"/>
                <a:gd name="connsiteY7" fmla="*/ 3262234 h 3267632"/>
                <a:gd name="connsiteX8" fmla="*/ 9525 w 2211626"/>
                <a:gd name="connsiteY8" fmla="*/ 243200 h 3267632"/>
                <a:gd name="connsiteX0" fmla="*/ 9525 w 2217976"/>
                <a:gd name="connsiteY0" fmla="*/ 243200 h 3332715"/>
                <a:gd name="connsiteX1" fmla="*/ 252725 w 2217976"/>
                <a:gd name="connsiteY1" fmla="*/ 0 h 3332715"/>
                <a:gd name="connsiteX2" fmla="*/ 1968426 w 2217976"/>
                <a:gd name="connsiteY2" fmla="*/ 0 h 3332715"/>
                <a:gd name="connsiteX3" fmla="*/ 2211626 w 2217976"/>
                <a:gd name="connsiteY3" fmla="*/ 243200 h 3332715"/>
                <a:gd name="connsiteX4" fmla="*/ 2217976 w 2217976"/>
                <a:gd name="connsiteY4" fmla="*/ 3274934 h 3332715"/>
                <a:gd name="connsiteX5" fmla="*/ 1968426 w 2217976"/>
                <a:gd name="connsiteY5" fmla="*/ 3267309 h 3332715"/>
                <a:gd name="connsiteX6" fmla="*/ 252725 w 2217976"/>
                <a:gd name="connsiteY6" fmla="*/ 3267309 h 3332715"/>
                <a:gd name="connsiteX7" fmla="*/ 0 w 2217976"/>
                <a:gd name="connsiteY7" fmla="*/ 3262234 h 3332715"/>
                <a:gd name="connsiteX8" fmla="*/ 9525 w 2217976"/>
                <a:gd name="connsiteY8" fmla="*/ 243200 h 3332715"/>
                <a:gd name="connsiteX0" fmla="*/ 9525 w 2217976"/>
                <a:gd name="connsiteY0" fmla="*/ 243200 h 3274934"/>
                <a:gd name="connsiteX1" fmla="*/ 252725 w 2217976"/>
                <a:gd name="connsiteY1" fmla="*/ 0 h 3274934"/>
                <a:gd name="connsiteX2" fmla="*/ 1968426 w 2217976"/>
                <a:gd name="connsiteY2" fmla="*/ 0 h 3274934"/>
                <a:gd name="connsiteX3" fmla="*/ 2211626 w 2217976"/>
                <a:gd name="connsiteY3" fmla="*/ 243200 h 3274934"/>
                <a:gd name="connsiteX4" fmla="*/ 2217976 w 2217976"/>
                <a:gd name="connsiteY4" fmla="*/ 3274934 h 3274934"/>
                <a:gd name="connsiteX5" fmla="*/ 1968426 w 2217976"/>
                <a:gd name="connsiteY5" fmla="*/ 3267309 h 3274934"/>
                <a:gd name="connsiteX6" fmla="*/ 252725 w 2217976"/>
                <a:gd name="connsiteY6" fmla="*/ 3267309 h 3274934"/>
                <a:gd name="connsiteX7" fmla="*/ 0 w 2217976"/>
                <a:gd name="connsiteY7" fmla="*/ 3262234 h 3274934"/>
                <a:gd name="connsiteX8" fmla="*/ 9525 w 2217976"/>
                <a:gd name="connsiteY8" fmla="*/ 243200 h 3274934"/>
                <a:gd name="connsiteX0" fmla="*/ 9525 w 2217976"/>
                <a:gd name="connsiteY0" fmla="*/ 243200 h 3267790"/>
                <a:gd name="connsiteX1" fmla="*/ 252725 w 2217976"/>
                <a:gd name="connsiteY1" fmla="*/ 0 h 3267790"/>
                <a:gd name="connsiteX2" fmla="*/ 1968426 w 2217976"/>
                <a:gd name="connsiteY2" fmla="*/ 0 h 3267790"/>
                <a:gd name="connsiteX3" fmla="*/ 2211626 w 2217976"/>
                <a:gd name="connsiteY3" fmla="*/ 243200 h 3267790"/>
                <a:gd name="connsiteX4" fmla="*/ 2217976 w 2217976"/>
                <a:gd name="connsiteY4" fmla="*/ 3267790 h 3267790"/>
                <a:gd name="connsiteX5" fmla="*/ 1968426 w 2217976"/>
                <a:gd name="connsiteY5" fmla="*/ 3267309 h 3267790"/>
                <a:gd name="connsiteX6" fmla="*/ 252725 w 2217976"/>
                <a:gd name="connsiteY6" fmla="*/ 3267309 h 3267790"/>
                <a:gd name="connsiteX7" fmla="*/ 0 w 2217976"/>
                <a:gd name="connsiteY7" fmla="*/ 3262234 h 3267790"/>
                <a:gd name="connsiteX8" fmla="*/ 9525 w 2217976"/>
                <a:gd name="connsiteY8" fmla="*/ 243200 h 32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7976" h="3267790">
                  <a:moveTo>
                    <a:pt x="9525" y="243200"/>
                  </a:moveTo>
                  <a:cubicBezTo>
                    <a:pt x="9525" y="108884"/>
                    <a:pt x="118409" y="0"/>
                    <a:pt x="252725" y="0"/>
                  </a:cubicBezTo>
                  <a:lnTo>
                    <a:pt x="1968426" y="0"/>
                  </a:lnTo>
                  <a:cubicBezTo>
                    <a:pt x="2102742" y="0"/>
                    <a:pt x="2211626" y="108884"/>
                    <a:pt x="2211626" y="243200"/>
                  </a:cubicBezTo>
                  <a:cubicBezTo>
                    <a:pt x="2213743" y="1253778"/>
                    <a:pt x="2215859" y="2257212"/>
                    <a:pt x="2217976" y="3267790"/>
                  </a:cubicBezTo>
                  <a:cubicBezTo>
                    <a:pt x="1957626" y="3262406"/>
                    <a:pt x="2102742" y="3267309"/>
                    <a:pt x="1968426" y="3267309"/>
                  </a:cubicBezTo>
                  <a:lnTo>
                    <a:pt x="252725" y="3267309"/>
                  </a:lnTo>
                  <a:cubicBezTo>
                    <a:pt x="118409" y="3267309"/>
                    <a:pt x="241300" y="3269550"/>
                    <a:pt x="0" y="3262234"/>
                  </a:cubicBezTo>
                  <a:cubicBezTo>
                    <a:pt x="0" y="2335264"/>
                    <a:pt x="9525" y="1170170"/>
                    <a:pt x="9525" y="243200"/>
                  </a:cubicBezTo>
                  <a:close/>
                </a:path>
              </a:pathLst>
            </a:custGeom>
            <a:noFill/>
            <a:ln>
              <a:solidFill>
                <a:srgbClr val="DFE6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221" name="Straight Connector 220"/>
            <p:cNvCxnSpPr/>
            <p:nvPr/>
          </p:nvCxnSpPr>
          <p:spPr>
            <a:xfrm>
              <a:off x="6027696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>
              <a:off x="6027696" y="3226924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6189588" y="3226924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6028663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6028663" y="327542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6190555" y="327542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6027486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6027486" y="3323720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6189378" y="3323720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6027275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6027275" y="3371961"/>
              <a:ext cx="162103" cy="0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6189167" y="3371961"/>
              <a:ext cx="0" cy="24949"/>
            </a:xfrm>
            <a:prstGeom prst="line">
              <a:avLst/>
            </a:prstGeom>
            <a:ln w="12700">
              <a:solidFill>
                <a:srgbClr val="DFE6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119092" y="3152218"/>
              <a:ext cx="71203" cy="45719"/>
            </a:xfrm>
            <a:prstGeom prst="rect">
              <a:avLst/>
            </a:prstGeom>
            <a:solidFill>
              <a:srgbClr val="DFE6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pic>
        <p:nvPicPr>
          <p:cNvPr id="234" name="Picture 3" descr="C:\Users\896632\Desktop\sketch_arrow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489" t="27056" r="15086"/>
          <a:stretch/>
        </p:blipFill>
        <p:spPr bwMode="auto">
          <a:xfrm rot="16487592" flipV="1">
            <a:off x="7479264" y="998662"/>
            <a:ext cx="248429" cy="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" name="TextBox 234"/>
          <p:cNvSpPr txBox="1"/>
          <p:nvPr/>
        </p:nvSpPr>
        <p:spPr>
          <a:xfrm rot="18422298">
            <a:off x="7175405" y="931905"/>
            <a:ext cx="533960" cy="209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príklad</a:t>
            </a:r>
          </a:p>
        </p:txBody>
      </p:sp>
      <p:pic>
        <p:nvPicPr>
          <p:cNvPr id="236" name="Picture 3" descr="C:\Users\896632\Desktop\sketch_arrow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986" t="23709" r="42487" b="-8937"/>
          <a:stretch/>
        </p:blipFill>
        <p:spPr bwMode="auto">
          <a:xfrm rot="16487592" flipV="1">
            <a:off x="7384188" y="1256504"/>
            <a:ext cx="337021" cy="34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8" name="Picture 3" descr="C:\Users\896632\Desktop\sketch_arrow.pn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02134" flipV="1">
            <a:off x="5160011" y="2055122"/>
            <a:ext cx="780648" cy="50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" name="Rectangle 241"/>
          <p:cNvSpPr/>
          <p:nvPr/>
        </p:nvSpPr>
        <p:spPr>
          <a:xfrm>
            <a:off x="3656322" y="1205720"/>
            <a:ext cx="1913332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sk-SK" altLang="sk-SK" sz="1400" b="1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Biznis pohľad</a:t>
            </a:r>
            <a:endParaRPr kumimoji="0" lang="sk-SK" altLang="sk-SK" sz="1400" b="1" u="none" strike="noStrike" cap="none" normalizeH="0" dirty="0">
              <a:ln>
                <a:noFill/>
              </a:ln>
              <a:solidFill>
                <a:schemeClr val="accent4"/>
              </a:solidFill>
              <a:effectLst/>
              <a:latin typeface="+mj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sk-SK" altLang="sk-SK" sz="1200" b="0" u="none" strike="noStrike" cap="none" normalizeH="0" baseline="0" dirty="0">
                <a:ln>
                  <a:noFill/>
                </a:ln>
                <a:effectLst/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Definuje ho </a:t>
            </a:r>
            <a:r>
              <a:rPr kumimoji="0" lang="sk-SK" altLang="sk-SK" sz="1200" b="0" u="none" strike="noStrike" cap="none" normalizeH="0" dirty="0">
                <a:ln>
                  <a:noFill/>
                </a:ln>
                <a:effectLst/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katalóg ŽS a karty ŽS.</a:t>
            </a:r>
          </a:p>
        </p:txBody>
      </p:sp>
      <p:sp>
        <p:nvSpPr>
          <p:cNvPr id="243" name="Rectangle 242"/>
          <p:cNvSpPr/>
          <p:nvPr/>
        </p:nvSpPr>
        <p:spPr>
          <a:xfrm>
            <a:off x="3670180" y="3442658"/>
            <a:ext cx="1938032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b="1" dirty="0">
                <a:solidFill>
                  <a:schemeClr val="accent1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Procesný pohľad</a:t>
            </a: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2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Definuje ho model budúceho stavu procesov ŽS a karty procesov.</a:t>
            </a:r>
          </a:p>
        </p:txBody>
      </p:sp>
      <p:sp>
        <p:nvSpPr>
          <p:cNvPr id="244" name="Rectangle 243"/>
          <p:cNvSpPr/>
          <p:nvPr/>
        </p:nvSpPr>
        <p:spPr>
          <a:xfrm>
            <a:off x="3645638" y="5153079"/>
            <a:ext cx="2004913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400" b="1" dirty="0">
                <a:solidFill>
                  <a:schemeClr val="tx2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Technický pohľad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sk-SK" altLang="sk-SK" sz="1200" dirty="0"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Definuje ho štúdia uskutočniteľnosti a implementácia technických projektov.</a:t>
            </a:r>
            <a:endParaRPr lang="sk-SK" altLang="sk-SK" sz="12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45" name="Picture 3" descr="C:\Users\896632\Desktop\sketch_arrow.pn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57701">
            <a:off x="5312992" y="3939933"/>
            <a:ext cx="780648" cy="41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" name="Picture 3" descr="C:\Users\896632\Desktop\sketch_arrow.pn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07530" flipV="1">
            <a:off x="5389349" y="5684084"/>
            <a:ext cx="570671" cy="36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7" name="Slide Number Placeholder 2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8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ĺžnik 11"/>
          <p:cNvSpPr/>
          <p:nvPr/>
        </p:nvSpPr>
        <p:spPr>
          <a:xfrm>
            <a:off x="38100" y="23889"/>
            <a:ext cx="2457450" cy="1309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Ukážka výstupov projektu optimalizácia procesov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BE7F-8B6C-418A-8368-CA06B272270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Zástupný symbol obsahu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307324"/>
              </p:ext>
            </p:extLst>
          </p:nvPr>
        </p:nvGraphicFramePr>
        <p:xfrm>
          <a:off x="4706024" y="152401"/>
          <a:ext cx="5829300" cy="6705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1" name="Worksheet" r:id="rId3" imgW="7562912" imgH="12963510" progId="Excel.Sheet.12">
                  <p:embed/>
                </p:oleObj>
              </mc:Choice>
              <mc:Fallback>
                <p:oleObj name="Worksheet" r:id="rId3" imgW="7562912" imgH="12963510" progId="Excel.Sheet.12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024" y="152401"/>
                        <a:ext cx="5829300" cy="670559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ok 7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3614"/>
          <a:stretch/>
        </p:blipFill>
        <p:spPr>
          <a:xfrm>
            <a:off x="6868199" y="195339"/>
            <a:ext cx="3914101" cy="5415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8775" y="4237135"/>
            <a:ext cx="6348749" cy="20871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069" y="790839"/>
            <a:ext cx="4414974" cy="249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291" name="Picture 3" descr="image00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505214"/>
            <a:ext cx="4381500" cy="527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75" y="513472"/>
            <a:ext cx="4667250" cy="3347845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651087"/>
              </p:ext>
            </p:extLst>
          </p:nvPr>
        </p:nvGraphicFramePr>
        <p:xfrm>
          <a:off x="308719" y="376057"/>
          <a:ext cx="7387482" cy="167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2" name="Worksheet" r:id="rId11" imgW="14373233" imgH="3257550" progId="Excel.Sheet.12">
                  <p:embed/>
                </p:oleObj>
              </mc:Choice>
              <mc:Fallback>
                <p:oleObj name="Worksheet" r:id="rId11" imgW="14373233" imgH="3257550" progId="Excel.Sheet.12">
                  <p:embed/>
                  <p:pic>
                    <p:nvPicPr>
                      <p:cNvPr id="0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719" y="376057"/>
                        <a:ext cx="7387482" cy="167408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810470"/>
              </p:ext>
            </p:extLst>
          </p:nvPr>
        </p:nvGraphicFramePr>
        <p:xfrm>
          <a:off x="2660650" y="2676525"/>
          <a:ext cx="8721725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3" name="Worksheet" r:id="rId13" imgW="14277877" imgH="3314790" progId="Excel.Sheet.12">
                  <p:embed/>
                </p:oleObj>
              </mc:Choice>
              <mc:Fallback>
                <p:oleObj name="Worksheet" r:id="rId13" imgW="14277877" imgH="3314790" progId="Excel.Sheet.12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650" y="2676525"/>
                        <a:ext cx="8721725" cy="2025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Obrázok 13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800" y="3727952"/>
            <a:ext cx="3619500" cy="31304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278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7380000" cy="1246182"/>
          </a:xfrm>
        </p:spPr>
        <p:txBody>
          <a:bodyPr/>
          <a:lstStyle/>
          <a:p>
            <a:r>
              <a:rPr lang="sk-SK" dirty="0"/>
              <a:t>Súčasný stav realizácie projektu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4267202"/>
            <a:ext cx="8211850" cy="12046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>
            <a:hlinkClick r:id="" action="ppaction://noaction"/>
          </p:cNvPr>
          <p:cNvSpPr/>
          <p:nvPr/>
        </p:nvSpPr>
        <p:spPr>
          <a:xfrm>
            <a:off x="2262611" y="4446815"/>
            <a:ext cx="3686627" cy="845457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sk-SK" sz="2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Sumár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84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199" y="365126"/>
            <a:ext cx="2645230" cy="1180844"/>
          </a:xfrm>
        </p:spPr>
        <p:txBody>
          <a:bodyPr/>
          <a:lstStyle/>
          <a:p>
            <a:r>
              <a:rPr lang="sk-SK" dirty="0"/>
              <a:t>Optimalizácia procesov</a:t>
            </a:r>
          </a:p>
        </p:txBody>
      </p:sp>
      <p:sp>
        <p:nvSpPr>
          <p:cNvPr id="3" name="Zástupný symbol čísla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74FC-FAF9-408B-AB5C-B6CBD65D9679}" type="slidenum">
              <a:rPr lang="en-GB" smtClean="0"/>
              <a:t>6</a:t>
            </a:fld>
            <a:endParaRPr lang="en-GB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lvl="2">
              <a:spcBef>
                <a:spcPts val="1000"/>
              </a:spcBef>
            </a:pPr>
            <a:r>
              <a:rPr lang="sk-SK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Zazmluvnených</a:t>
            </a: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</a:p>
          <a:p>
            <a:pPr marL="0" lvl="2">
              <a:spcBef>
                <a:spcPts val="1000"/>
              </a:spcBef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737 procesov </a:t>
            </a:r>
          </a:p>
          <a:p>
            <a:endParaRPr lang="sk-SK" dirty="0"/>
          </a:p>
        </p:txBody>
      </p:sp>
      <p:sp>
        <p:nvSpPr>
          <p:cNvPr id="6" name="Rectangle 7"/>
          <p:cNvSpPr/>
          <p:nvPr/>
        </p:nvSpPr>
        <p:spPr>
          <a:xfrm>
            <a:off x="3264205" y="249618"/>
            <a:ext cx="3659109" cy="752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sk-SK" sz="1400" dirty="0"/>
              <a:t>Okruhy mapovania</a:t>
            </a: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  </a:t>
            </a:r>
          </a:p>
          <a:p>
            <a:pPr marL="0" lvl="2">
              <a:lnSpc>
                <a:spcPct val="150000"/>
              </a:lnSpc>
            </a:pPr>
            <a:endParaRPr lang="sk-SK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>
              <a:lnSpc>
                <a:spcPct val="150000"/>
              </a:lnSpc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  Centrálne spoločné bloky (CSB), 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Živnostenské podnikanie,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Doprava,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Matrika,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Bývanie,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Zamestnanie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Rodina a vzťahy,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Stavebné konanie,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Kataster,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Verejné obstarávanie,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Ľudské zdroje,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Zbrane a strelivo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HaZZ</a:t>
            </a: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NGO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Pamiatkový úrad,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Vzdelávanie</a:t>
            </a:r>
          </a:p>
          <a:p>
            <a:pPr marL="285750" lvl="2" indent="-285750">
              <a:lnSpc>
                <a:spcPct val="150000"/>
              </a:lnSpc>
              <a:buFontTx/>
              <a:buChar char="-"/>
            </a:pPr>
            <a:endParaRPr lang="sk-SK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/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</a:p>
          <a:p>
            <a:pPr marL="0" lvl="2"/>
            <a:endParaRPr lang="sk-SK" sz="1400" dirty="0"/>
          </a:p>
          <a:p>
            <a:pPr marL="641350" lvl="3" indent="-285750">
              <a:buFont typeface="Arial" panose="020B0604020202020204" pitchFamily="34" charset="0"/>
              <a:buChar char="•"/>
            </a:pPr>
            <a:endParaRPr lang="sk-SK" sz="1400" i="1" dirty="0"/>
          </a:p>
          <a:p>
            <a:pPr marL="269875" lvl="3"/>
            <a:endParaRPr lang="sk-SK" sz="1400" i="1" dirty="0"/>
          </a:p>
          <a:p>
            <a:pPr lvl="3"/>
            <a:endParaRPr lang="sk-SK" sz="1400" dirty="0"/>
          </a:p>
          <a:p>
            <a:endParaRPr lang="en-GB" sz="1400" dirty="0"/>
          </a:p>
        </p:txBody>
      </p:sp>
      <p:sp>
        <p:nvSpPr>
          <p:cNvPr id="7" name="Rectangle 7"/>
          <p:cNvSpPr/>
          <p:nvPr/>
        </p:nvSpPr>
        <p:spPr>
          <a:xfrm>
            <a:off x="6778869" y="173417"/>
            <a:ext cx="5088221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sk-SK" sz="1400" dirty="0"/>
              <a:t>Inštitúcie: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UV SR, 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MVSR- SVS, PPZ, </a:t>
            </a:r>
            <a:r>
              <a:rPr lang="sk-SK" sz="1200" dirty="0" err="1"/>
              <a:t>HaZZ</a:t>
            </a:r>
            <a:r>
              <a:rPr lang="sk-SK" sz="1200" dirty="0"/>
              <a:t>, Okresné úrady, odbor    verejného obstarávania, SPČOU, SKIS,  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Úrad priemyselného vlastníctva,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Regionálny úrad verejného zdravotníctva, 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Sociálna poisťovňa,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Mestské úrady, </a:t>
            </a:r>
          </a:p>
          <a:p>
            <a:pPr marL="0" lvl="2">
              <a:lnSpc>
                <a:spcPct val="150000"/>
              </a:lnSpc>
            </a:pPr>
            <a:r>
              <a:rPr lang="sk-SK" sz="1200" dirty="0"/>
              <a:t>-  Ministerstvo Pôdohospodárstva,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Ministerstvo Kultúry,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Ministerstvo Životného prostredia, 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Ministerstvo Dopravy a výstavby,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Úrad splnomocnenca pre rozvoj občianskej spoločnosti,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Úrad splnomocnenca pre podporu najmenej rozvinutých okresov,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Úrad pre Verejné obstarávanie,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Úrad geodézie geografie a katastra, 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Ministerstvo školstva,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Hlavný Banský úrad,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Štátna veterinárna a potravinová správa,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Úrad práce sociálnych vecí a rodiny,</a:t>
            </a:r>
          </a:p>
          <a:p>
            <a:pPr marL="171450" lvl="2" indent="-171450">
              <a:lnSpc>
                <a:spcPct val="150000"/>
              </a:lnSpc>
              <a:buFontTx/>
              <a:buChar char="-"/>
            </a:pPr>
            <a:r>
              <a:rPr lang="sk-SK" sz="1200" dirty="0"/>
              <a:t>Ministerstvo zahraničných vecí </a:t>
            </a:r>
          </a:p>
          <a:p>
            <a:pPr marL="641350" lvl="3" indent="-285750">
              <a:buFont typeface="Arial" panose="020B0604020202020204" pitchFamily="34" charset="0"/>
              <a:buChar char="•"/>
            </a:pPr>
            <a:endParaRPr lang="sk-SK" sz="1400" i="1" dirty="0"/>
          </a:p>
          <a:p>
            <a:pPr marL="269875" lvl="3"/>
            <a:endParaRPr lang="sk-SK" sz="1400" i="1" dirty="0"/>
          </a:p>
          <a:p>
            <a:pPr lvl="3"/>
            <a:endParaRPr lang="sk-SK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0052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24689"/>
            <a:ext cx="9617826" cy="63176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Tretí sektor – AS IS model </a:t>
            </a:r>
            <a:b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</a:br>
            <a: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Vyhotovenie výpisu z registra neziskových organizácií a neinvestičných fondov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485899" y="1916832"/>
            <a:ext cx="10147301" cy="43494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1400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74" y="1097274"/>
            <a:ext cx="8170149" cy="554458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</p:pic>
      <p:sp>
        <p:nvSpPr>
          <p:cNvPr id="5" name="Zástupný symbol textu 3"/>
          <p:cNvSpPr txBox="1">
            <a:spLocks/>
          </p:cNvSpPr>
          <p:nvPr/>
        </p:nvSpPr>
        <p:spPr>
          <a:xfrm>
            <a:off x="417513" y="1896608"/>
            <a:ext cx="2363787" cy="32838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400" dirty="0"/>
              <a:t>AS IS</a:t>
            </a:r>
          </a:p>
          <a:p>
            <a:pPr marL="285750" indent="-285750">
              <a:buFontTx/>
              <a:buChar char="-"/>
            </a:pPr>
            <a:r>
              <a:rPr lang="sk-SK" sz="1400" dirty="0"/>
              <a:t>Proces komplikovaný, duplicitné kontroly cez vedúceho odboru, oddelenia a referenta,</a:t>
            </a:r>
          </a:p>
          <a:p>
            <a:pPr marL="285750" indent="-285750">
              <a:buFontTx/>
              <a:buChar char="-"/>
            </a:pPr>
            <a:r>
              <a:rPr lang="sk-SK" sz="1400" dirty="0"/>
              <a:t>Vysoká chybovosť časté kontroly a výzvy na doplnenie žiadostí</a:t>
            </a:r>
          </a:p>
          <a:p>
            <a:pPr marL="285750" indent="-285750">
              <a:buFontTx/>
              <a:buChar char="-"/>
            </a:pPr>
            <a:r>
              <a:rPr lang="sk-SK" sz="1400" dirty="0"/>
              <a:t>časté kontaktovanie referenta o stave žiadosti</a:t>
            </a:r>
          </a:p>
          <a:p>
            <a:pPr marL="285750" indent="-285750">
              <a:buFontTx/>
              <a:buChar char="-"/>
            </a:pPr>
            <a:r>
              <a:rPr lang="sk-SK" sz="1400" dirty="0"/>
              <a:t>bez </a:t>
            </a:r>
            <a:r>
              <a:rPr lang="sk-SK" sz="1400" dirty="0" err="1"/>
              <a:t>e-služby</a:t>
            </a:r>
            <a:endParaRPr lang="sk-SK" sz="1400" dirty="0"/>
          </a:p>
          <a:p>
            <a:pPr marL="285750" indent="-285750">
              <a:buFontTx/>
              <a:buChar char="-"/>
            </a:pPr>
            <a:r>
              <a:rPr lang="sk-SK" sz="1400" dirty="0"/>
              <a:t>miestne príslušný</a:t>
            </a:r>
          </a:p>
          <a:p>
            <a:endParaRPr lang="sk-SK" sz="1400" dirty="0"/>
          </a:p>
          <a:p>
            <a:pPr marL="285750" indent="-285750">
              <a:buFontTx/>
              <a:buChar char="-"/>
            </a:pPr>
            <a:endParaRPr lang="sk-SK" sz="1400" dirty="0"/>
          </a:p>
        </p:txBody>
      </p:sp>
      <p:cxnSp>
        <p:nvCxnSpPr>
          <p:cNvPr id="11" name="Rovná spojovacia šípka 10"/>
          <p:cNvCxnSpPr/>
          <p:nvPr/>
        </p:nvCxnSpPr>
        <p:spPr>
          <a:xfrm>
            <a:off x="3686175" y="2181225"/>
            <a:ext cx="7543800" cy="271462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/>
          <p:cNvCxnSpPr/>
          <p:nvPr/>
        </p:nvCxnSpPr>
        <p:spPr>
          <a:xfrm flipH="1">
            <a:off x="4170798" y="2302780"/>
            <a:ext cx="7200900" cy="23241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aoblený obdĺžnik 20"/>
          <p:cNvSpPr/>
          <p:nvPr/>
        </p:nvSpPr>
        <p:spPr>
          <a:xfrm>
            <a:off x="2982475" y="3165928"/>
            <a:ext cx="854949" cy="39052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tx1"/>
                </a:solidFill>
              </a:rPr>
              <a:t>Vedúci odboru</a:t>
            </a:r>
          </a:p>
        </p:txBody>
      </p:sp>
      <p:sp>
        <p:nvSpPr>
          <p:cNvPr id="22" name="Zaoblený obdĺžnik 21"/>
          <p:cNvSpPr/>
          <p:nvPr/>
        </p:nvSpPr>
        <p:spPr>
          <a:xfrm>
            <a:off x="2849124" y="3617155"/>
            <a:ext cx="1121650" cy="39052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tx1"/>
                </a:solidFill>
              </a:rPr>
              <a:t>Vedúci oddelenia</a:t>
            </a:r>
          </a:p>
        </p:txBody>
      </p:sp>
      <p:sp>
        <p:nvSpPr>
          <p:cNvPr id="24" name="Zaoblený obdĺžnik 23"/>
          <p:cNvSpPr/>
          <p:nvPr/>
        </p:nvSpPr>
        <p:spPr>
          <a:xfrm>
            <a:off x="3115825" y="4236355"/>
            <a:ext cx="854949" cy="39052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tx1"/>
                </a:solidFill>
              </a:rPr>
              <a:t>referent</a:t>
            </a:r>
          </a:p>
        </p:txBody>
      </p:sp>
    </p:spTree>
    <p:extLst>
      <p:ext uri="{BB962C8B-B14F-4D97-AF65-F5344CB8AC3E}">
        <p14:creationId xmlns:p14="http://schemas.microsoft.com/office/powerpoint/2010/main" val="928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33005"/>
            <a:ext cx="8720051" cy="581891"/>
          </a:xfrm>
        </p:spPr>
        <p:txBody>
          <a:bodyPr>
            <a:normAutofit/>
          </a:bodyPr>
          <a:lstStyle/>
          <a:p>
            <a: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Tretí sektor – TO BE model </a:t>
            </a:r>
            <a:b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</a:br>
            <a:r>
              <a:rPr lang="sk-SK" sz="1400" i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Vyhotovenie výpisu z registra neziskových organizácií a neinvestičných fondov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485899" y="1916832"/>
            <a:ext cx="10147301" cy="43494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1400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20" y="714896"/>
            <a:ext cx="8810180" cy="5519650"/>
          </a:xfrm>
          <a:prstGeom prst="rect">
            <a:avLst/>
          </a:prstGeom>
        </p:spPr>
      </p:pic>
      <p:sp>
        <p:nvSpPr>
          <p:cNvPr id="5" name="Zástupný symbol textu 3"/>
          <p:cNvSpPr txBox="1">
            <a:spLocks/>
          </p:cNvSpPr>
          <p:nvPr/>
        </p:nvSpPr>
        <p:spPr>
          <a:xfrm>
            <a:off x="417513" y="1905000"/>
            <a:ext cx="2363787" cy="37242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/>
              <a:t>TO BE</a:t>
            </a:r>
          </a:p>
          <a:p>
            <a:pPr marL="342900" indent="-342900">
              <a:buFontTx/>
              <a:buChar char="-"/>
            </a:pPr>
            <a:r>
              <a:rPr lang="sk-SK" sz="1400"/>
              <a:t>Proces umožnený elektronicky</a:t>
            </a:r>
          </a:p>
          <a:p>
            <a:pPr marL="342900" indent="-342900">
              <a:buFontTx/>
              <a:buChar char="-"/>
            </a:pPr>
            <a:r>
              <a:rPr lang="sk-SK" sz="1400"/>
              <a:t>Podanie je umožnené len oprávnenej osobe</a:t>
            </a:r>
          </a:p>
          <a:p>
            <a:pPr marL="342900" indent="-342900">
              <a:buFontTx/>
              <a:buChar char="-"/>
            </a:pPr>
            <a:r>
              <a:rPr lang="sk-SK" sz="1400"/>
              <a:t>Priradený priamo na spracovanie referentovi</a:t>
            </a:r>
          </a:p>
          <a:p>
            <a:pPr marL="342900" indent="-342900">
              <a:buFontTx/>
              <a:buChar char="-"/>
            </a:pPr>
            <a:r>
              <a:rPr lang="sk-SK" sz="1400"/>
              <a:t>Bez miestnej príslušnosti</a:t>
            </a:r>
          </a:p>
          <a:p>
            <a:pPr marL="342900" indent="-342900">
              <a:buFontTx/>
              <a:buChar char="-"/>
            </a:pPr>
            <a:r>
              <a:rPr lang="sk-SK" sz="1400"/>
              <a:t>Notifikácia žiadateľovi o vyhotovení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3054627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Bývanie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CBE7F-8B6C-418A-8368-CA06B2722705}" type="slidenum">
              <a:rPr lang="en-US" smtClean="0"/>
              <a:t>9</a:t>
            </a:fld>
            <a:endParaRPr lang="en-US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63" y="0"/>
            <a:ext cx="8821553" cy="38585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61" y="3486778"/>
            <a:ext cx="8027304" cy="323469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Šípka doprava 7"/>
          <p:cNvSpPr/>
          <p:nvPr/>
        </p:nvSpPr>
        <p:spPr>
          <a:xfrm>
            <a:off x="3061123" y="5104126"/>
            <a:ext cx="1818167" cy="4890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Kríž 8"/>
          <p:cNvSpPr/>
          <p:nvPr/>
        </p:nvSpPr>
        <p:spPr>
          <a:xfrm rot="2437270">
            <a:off x="9377390" y="563821"/>
            <a:ext cx="1787872" cy="1806603"/>
          </a:xfrm>
          <a:prstGeom prst="plus">
            <a:avLst>
              <a:gd name="adj" fmla="val 490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Kríž 9"/>
          <p:cNvSpPr/>
          <p:nvPr/>
        </p:nvSpPr>
        <p:spPr>
          <a:xfrm rot="2437270">
            <a:off x="5970420" y="1040999"/>
            <a:ext cx="638354" cy="646622"/>
          </a:xfrm>
          <a:prstGeom prst="plus">
            <a:avLst>
              <a:gd name="adj" fmla="val 490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ová bublina 10"/>
          <p:cNvSpPr/>
          <p:nvPr/>
        </p:nvSpPr>
        <p:spPr>
          <a:xfrm>
            <a:off x="6907302" y="48210"/>
            <a:ext cx="1328848" cy="706532"/>
          </a:xfrm>
          <a:prstGeom prst="wedge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000" dirty="0"/>
              <a:t>Všetky ohlasovne sú napojené na Centrálnu ohlasovňu</a:t>
            </a:r>
          </a:p>
        </p:txBody>
      </p:sp>
      <p:sp>
        <p:nvSpPr>
          <p:cNvPr id="12" name="Obdĺžniková bublina 11"/>
          <p:cNvSpPr/>
          <p:nvPr/>
        </p:nvSpPr>
        <p:spPr>
          <a:xfrm>
            <a:off x="6451806" y="5239957"/>
            <a:ext cx="1266033" cy="706532"/>
          </a:xfrm>
          <a:prstGeom prst="wedge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000" dirty="0"/>
              <a:t>Nové </a:t>
            </a:r>
            <a:r>
              <a:rPr lang="sk-SK" sz="1000" dirty="0" err="1"/>
              <a:t>rozharania</a:t>
            </a:r>
            <a:r>
              <a:rPr lang="sk-SK" sz="1000" dirty="0"/>
              <a:t> na poskytovanie informácií v rámci VS</a:t>
            </a:r>
          </a:p>
        </p:txBody>
      </p:sp>
      <p:sp>
        <p:nvSpPr>
          <p:cNvPr id="13" name="Obdĺžniková bublina 12"/>
          <p:cNvSpPr/>
          <p:nvPr/>
        </p:nvSpPr>
        <p:spPr>
          <a:xfrm>
            <a:off x="9086149" y="3792719"/>
            <a:ext cx="1266033" cy="706532"/>
          </a:xfrm>
          <a:prstGeom prst="wedge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000" dirty="0"/>
              <a:t>Zaznamenanie zmien trvalého pobytu automatizované</a:t>
            </a:r>
          </a:p>
        </p:txBody>
      </p:sp>
      <p:sp>
        <p:nvSpPr>
          <p:cNvPr id="14" name="Kríž 13"/>
          <p:cNvSpPr/>
          <p:nvPr/>
        </p:nvSpPr>
        <p:spPr>
          <a:xfrm rot="2437270">
            <a:off x="5165271" y="1206222"/>
            <a:ext cx="638354" cy="646622"/>
          </a:xfrm>
          <a:prstGeom prst="plus">
            <a:avLst>
              <a:gd name="adj" fmla="val 490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Kríž 15"/>
          <p:cNvSpPr/>
          <p:nvPr/>
        </p:nvSpPr>
        <p:spPr>
          <a:xfrm rot="2437270">
            <a:off x="8202551" y="1048291"/>
            <a:ext cx="638354" cy="646622"/>
          </a:xfrm>
          <a:prstGeom prst="plus">
            <a:avLst>
              <a:gd name="adj" fmla="val 490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Obdĺžniková bublina 16"/>
          <p:cNvSpPr/>
          <p:nvPr/>
        </p:nvSpPr>
        <p:spPr>
          <a:xfrm>
            <a:off x="10819148" y="5349346"/>
            <a:ext cx="1018504" cy="583882"/>
          </a:xfrm>
          <a:prstGeom prst="wedge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000" dirty="0"/>
              <a:t>Prepojenie s viacerými registrami</a:t>
            </a:r>
          </a:p>
        </p:txBody>
      </p:sp>
      <p:sp>
        <p:nvSpPr>
          <p:cNvPr id="19" name="Nadpis 1"/>
          <p:cNvSpPr txBox="1">
            <a:spLocks/>
          </p:cNvSpPr>
          <p:nvPr/>
        </p:nvSpPr>
        <p:spPr>
          <a:xfrm>
            <a:off x="433423" y="2237099"/>
            <a:ext cx="2333624" cy="11808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1400" dirty="0">
                <a:latin typeface="+mn-lt"/>
              </a:rPr>
              <a:t>Aktivita č. 3 a 4.</a:t>
            </a:r>
          </a:p>
          <a:p>
            <a:endParaRPr lang="sk-SK" sz="1400" dirty="0">
              <a:latin typeface="+mn-lt"/>
            </a:endParaRPr>
          </a:p>
          <a:p>
            <a:r>
              <a:rPr lang="sk-SK" sz="1400" b="0" dirty="0">
                <a:latin typeface="+mn-lt"/>
              </a:rPr>
              <a:t>AS IS </a:t>
            </a:r>
            <a:r>
              <a:rPr lang="sk-SK" sz="1400" b="0" dirty="0" err="1">
                <a:latin typeface="+mn-lt"/>
              </a:rPr>
              <a:t>vs</a:t>
            </a:r>
            <a:r>
              <a:rPr lang="sk-SK" sz="1400" b="0" dirty="0">
                <a:latin typeface="+mn-lt"/>
              </a:rPr>
              <a:t>. TO BE</a:t>
            </a:r>
          </a:p>
          <a:p>
            <a:endParaRPr lang="sk-SK" sz="1400" b="0" dirty="0">
              <a:latin typeface="+mn-lt"/>
            </a:endParaRPr>
          </a:p>
          <a:p>
            <a:r>
              <a:rPr lang="sk-SK" sz="1400" dirty="0">
                <a:latin typeface="+mn-lt"/>
              </a:rPr>
              <a:t>Proces:</a:t>
            </a:r>
          </a:p>
          <a:p>
            <a:r>
              <a:rPr lang="sk-SK" sz="1400" b="0" dirty="0">
                <a:latin typeface="+mn-lt"/>
              </a:rPr>
              <a:t>Prihlásenie na trvalý pobyt</a:t>
            </a:r>
          </a:p>
        </p:txBody>
      </p:sp>
    </p:spTree>
    <p:extLst>
      <p:ext uri="{BB962C8B-B14F-4D97-AF65-F5344CB8AC3E}">
        <p14:creationId xmlns:p14="http://schemas.microsoft.com/office/powerpoint/2010/main" val="41428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V">
      <a:dk1>
        <a:srgbClr val="000000"/>
      </a:dk1>
      <a:lt1>
        <a:sysClr val="window" lastClr="FFFFFF"/>
      </a:lt1>
      <a:dk2>
        <a:srgbClr val="213F93"/>
      </a:dk2>
      <a:lt2>
        <a:srgbClr val="F0F0F0"/>
      </a:lt2>
      <a:accent1>
        <a:srgbClr val="0099D2"/>
      </a:accent1>
      <a:accent2>
        <a:srgbClr val="AAE0FA"/>
      </a:accent2>
      <a:accent3>
        <a:srgbClr val="008DF6"/>
      </a:accent3>
      <a:accent4>
        <a:srgbClr val="404040"/>
      </a:accent4>
      <a:accent5>
        <a:srgbClr val="FF5757"/>
      </a:accent5>
      <a:accent6>
        <a:srgbClr val="FF9B9B"/>
      </a:accent6>
      <a:hlink>
        <a:srgbClr val="0070C0"/>
      </a:hlink>
      <a:folHlink>
        <a:srgbClr val="ED7D31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CTYWSUCD3UHA-141091253-65</_dlc_DocId>
    <_dlc_DocIdUrl xmlns="af457a4c-de28-4d38-bda9-e56a61b168cd">
      <Url>https://sp1.prod.metais.local/lepsie-sluzby/_layouts/15/DocIdRedir.aspx?ID=CTYWSUCD3UHA-141091253-65</Url>
      <Description>CTYWSUCD3UHA-141091253-65</Description>
    </_dlc_DocIdUrl>
  </documentManagement>
</p:properties>
</file>

<file path=customXml/itemProps1.xml><?xml version="1.0" encoding="utf-8"?>
<ds:datastoreItem xmlns:ds="http://schemas.openxmlformats.org/officeDocument/2006/customXml" ds:itemID="{9B644926-9DEF-4A1D-8403-DD5D6F259180}"/>
</file>

<file path=customXml/itemProps2.xml><?xml version="1.0" encoding="utf-8"?>
<ds:datastoreItem xmlns:ds="http://schemas.openxmlformats.org/officeDocument/2006/customXml" ds:itemID="{45570D2B-F422-4BA1-97F1-B0F3363F0B43}"/>
</file>

<file path=customXml/itemProps3.xml><?xml version="1.0" encoding="utf-8"?>
<ds:datastoreItem xmlns:ds="http://schemas.openxmlformats.org/officeDocument/2006/customXml" ds:itemID="{65FEA530-DBA9-4EB0-898A-97752B3CEB95}"/>
</file>

<file path=customXml/itemProps4.xml><?xml version="1.0" encoding="utf-8"?>
<ds:datastoreItem xmlns:ds="http://schemas.openxmlformats.org/officeDocument/2006/customXml" ds:itemID="{41A5AD3C-EC44-4BFB-9C72-AAB9A9015836}"/>
</file>

<file path=docProps/app.xml><?xml version="1.0" encoding="utf-8"?>
<Properties xmlns="http://schemas.openxmlformats.org/officeDocument/2006/extended-properties" xmlns:vt="http://schemas.openxmlformats.org/officeDocument/2006/docPropsVTypes">
  <TotalTime>5947</TotalTime>
  <Words>604</Words>
  <Application>Microsoft Office PowerPoint</Application>
  <PresentationFormat>Širokouhlá</PresentationFormat>
  <Paragraphs>155</Paragraphs>
  <Slides>10</Slides>
  <Notes>1</Notes>
  <HiddenSlides>2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Arial</vt:lpstr>
      <vt:lpstr>Calibri</vt:lpstr>
      <vt:lpstr>Open Sans</vt:lpstr>
      <vt:lpstr>Times New Roman</vt:lpstr>
      <vt:lpstr>Verdana</vt:lpstr>
      <vt:lpstr>Office Theme</vt:lpstr>
      <vt:lpstr>Worksheet</vt:lpstr>
      <vt:lpstr>Národný projekt Optimalizácia procesov vo verejnej správe</vt:lpstr>
      <vt:lpstr>Cieľ projektu</vt:lpstr>
      <vt:lpstr>Architektúra životných situácií</vt:lpstr>
      <vt:lpstr>Prezentácia programu PowerPoint</vt:lpstr>
      <vt:lpstr>Súčasný stav realizácie projektu</vt:lpstr>
      <vt:lpstr>Optimalizácia procesov</vt:lpstr>
      <vt:lpstr>Tretí sektor – AS IS model  Vyhotovenie výpisu z registra neziskových organizácií a neinvestičných fondov</vt:lpstr>
      <vt:lpstr>Tretí sektor – TO BE model  Vyhotovenie výpisu z registra neziskových organizácií a neinvestičných fondov</vt:lpstr>
      <vt:lpstr>Bývanie</vt:lpstr>
      <vt:lpstr>Prezentácia programu PowerPoint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Jasensky</dc:creator>
  <cp:lastModifiedBy>Ivan Sajban</cp:lastModifiedBy>
  <cp:revision>183</cp:revision>
  <dcterms:created xsi:type="dcterms:W3CDTF">2016-10-04T07:28:19Z</dcterms:created>
  <dcterms:modified xsi:type="dcterms:W3CDTF">2017-09-26T08:33:04Z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3a7ee1bd-895f-4ca0-8a8d-a88a20fcd779</vt:lpwstr>
  </property>
</Properties>
</file>