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08"/>
    <p:restoredTop sz="97026"/>
  </p:normalViewPr>
  <p:slideViewPr>
    <p:cSldViewPr>
      <p:cViewPr>
        <p:scale>
          <a:sx n="160" d="100"/>
          <a:sy n="160" d="100"/>
        </p:scale>
        <p:origin x="216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1EC64-E510-944D-BAFB-F9FCD5124E9E}" type="datetimeFigureOut">
              <a:rPr lang="sk-SK" smtClean="0"/>
              <a:t>4.10.17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BA508-58E9-D54F-9E17-B25C54C3B58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4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1) rovnopis </a:t>
            </a:r>
            <a:r>
              <a:rPr lang="sk-SK" dirty="0" err="1" smtClean="0"/>
              <a:t>opaterny</a:t>
            </a:r>
            <a:r>
              <a:rPr lang="sk-SK" dirty="0" smtClean="0"/>
              <a:t> </a:t>
            </a:r>
            <a:r>
              <a:rPr lang="sk-SK" dirty="0" err="1" smtClean="0"/>
              <a:t>bezpecnostnymi</a:t>
            </a:r>
            <a:r>
              <a:rPr lang="sk-SK" dirty="0" smtClean="0"/>
              <a:t> prvkami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BA508-58E9-D54F-9E17-B25C54C3B584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675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56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8886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3288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484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117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31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574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7561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399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273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692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B807C-A528-4CC0-8A29-A4287CBDFFE3}" type="datetimeFigureOut">
              <a:rPr lang="sk-SK" smtClean="0"/>
              <a:t>4.10.17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41024-ED41-4ECC-9A12-8814B015D2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188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Problémy s doručovaním v listinnej forme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23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-171400"/>
            <a:ext cx="7772400" cy="1470025"/>
          </a:xfrm>
        </p:spPr>
        <p:txBody>
          <a:bodyPr/>
          <a:lstStyle/>
          <a:p>
            <a:pPr algn="l"/>
            <a:r>
              <a:rPr lang="sk-SK" dirty="0" smtClean="0"/>
              <a:t>Legislatívne pokrytie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424936" cy="6048672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Riešené v § 31a Zákona č. 305/2013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... Vyhotovenie listinnej podoby elektronického úradného dokumentu zabezpečí správca modulu elektronického doručovania </a:t>
            </a:r>
            <a:r>
              <a:rPr lang="sk-SK" dirty="0" smtClean="0">
                <a:solidFill>
                  <a:srgbClr val="FF0000"/>
                </a:solidFill>
              </a:rPr>
              <a:t>vo forme listinného rovnopisu elektronického úradného dokumentu </a:t>
            </a:r>
            <a:r>
              <a:rPr lang="sk-SK" dirty="0" smtClean="0"/>
              <a:t>podľa odseku 2.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Listinným rovnopisom elektronického úradného dokumentu je vyhotovenie elektronického úradného dokumentu, vrátane jeho príloh, v listinnej podobe, </a:t>
            </a:r>
            <a:r>
              <a:rPr lang="sk-SK" dirty="0" smtClean="0">
                <a:solidFill>
                  <a:srgbClr val="FF0000"/>
                </a:solidFill>
              </a:rPr>
              <a:t>vrátane identifikácie toho, kto elektronický úradný dokument autorizoval a informácie o spôsobe autorizácie a čase autorizácie</a:t>
            </a:r>
            <a:r>
              <a:rPr lang="sk-SK" dirty="0" smtClean="0"/>
              <a:t>.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Listinný rovnopis elektronického úradného dokumentu </a:t>
            </a:r>
            <a:r>
              <a:rPr lang="sk-SK" dirty="0" smtClean="0">
                <a:solidFill>
                  <a:srgbClr val="FF0000"/>
                </a:solidFill>
              </a:rPr>
              <a:t>má rovnaké právne účinky</a:t>
            </a:r>
            <a:r>
              <a:rPr lang="sk-SK" dirty="0" smtClean="0"/>
              <a:t>, ako elektronický úradný dokument, z ktorého bol vyhotovený. Doručenie listinného rovnopisu elektronického úradného dokumentu má rovnaké právne účinky, ako doručenie elektronického úradného dokumentu.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Správca modulu elektronického doručovania môže zabezpečiť vyhotovenie listinného rovnopisu elektronického úradného dokumentu prostredníctvom poštového podniku, ktorý vykonáva jeho doručenie adresátovi.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prstClr val="black">
                    <a:tint val="75000"/>
                  </a:prstClr>
                </a:solidFill>
              </a:rPr>
              <a:t>Splnomocňovacie ustanovenia § 59 </a:t>
            </a:r>
            <a:r>
              <a:rPr lang="sk-SK" dirty="0">
                <a:solidFill>
                  <a:prstClr val="black">
                    <a:tint val="75000"/>
                  </a:prstClr>
                </a:solidFill>
              </a:rPr>
              <a:t>Zákona č. </a:t>
            </a:r>
            <a:r>
              <a:rPr lang="sk-SK" dirty="0" smtClean="0">
                <a:solidFill>
                  <a:prstClr val="black">
                    <a:tint val="75000"/>
                  </a:prstClr>
                </a:solidFill>
              </a:rPr>
              <a:t>305/2013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sz="2900" dirty="0">
                <a:solidFill>
                  <a:prstClr val="black">
                    <a:tint val="75000"/>
                  </a:prstClr>
                </a:solidFill>
              </a:rPr>
              <a:t>podrobnosti o spôsobe vyhotovenia a náležitostiach rovnopisu podľa § 31a ods. </a:t>
            </a:r>
            <a:r>
              <a:rPr lang="sk-SK" sz="2900" dirty="0" smtClean="0">
                <a:solidFill>
                  <a:prstClr val="black">
                    <a:tint val="75000"/>
                  </a:prstClr>
                </a:solidFill>
              </a:rPr>
              <a:t>2 </a:t>
            </a:r>
            <a:r>
              <a:rPr lang="sk-SK" sz="2900" dirty="0" smtClean="0">
                <a:solidFill>
                  <a:srgbClr val="FF0000"/>
                </a:solidFill>
              </a:rPr>
              <a:t>vydá UPVII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endParaRPr lang="sk-SK" dirty="0" smtClean="0">
              <a:solidFill>
                <a:prstClr val="black">
                  <a:tint val="75000"/>
                </a:prstClr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739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08912" cy="6336704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Súčasné riešenie rovnopisu – Vyhláška MS SR 543/2005 o spravovacom a kancelárskom poriadku - § 61 ods. 1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Rovnopis rozhodnutia vlastnoručne podpisuje osoba zodpovedná za správnosť vyhotovenia rozhodnutia. </a:t>
            </a:r>
            <a:r>
              <a:rPr lang="sk-SK" dirty="0" smtClean="0">
                <a:solidFill>
                  <a:srgbClr val="FF0000"/>
                </a:solidFill>
              </a:rPr>
              <a:t>Vlastnoručný podpis podľa prvej vety možno nahradiť doložkou o autorizácii, v ktorej sa uvedie meno, priezvisko a funkcia toho, kto autorizoval prvopis</a:t>
            </a:r>
            <a:r>
              <a:rPr lang="sk-SK" dirty="0" smtClean="0"/>
              <a:t>, vrátane dátumu autorizácie a spisovej značky. Doložka o autorizácii sa spojí k rovnopisu rozhodnutia; doložku o autorizácii možno vytlačiť na druhú stranu rozhodnutia, ak rozhodnutie nepresahuje jednu stranu ...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prstClr val="black">
                    <a:tint val="75000"/>
                  </a:prstClr>
                </a:solidFill>
              </a:rPr>
              <a:t>Problém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Ako zabezpečiť na rovnopise bezpečnostné prvky autorizácie tak, aby jeho použitie nebolo odmietnuté z dôvodu ich neexistencie (napr. bez podpisu a pečiatky)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sk-SK" dirty="0" smtClean="0"/>
              <a:t>Ako vkladať a používať tieto bezpečnostné prvky pri automatizovanom a hromadnom prevode do listinnej formy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140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470025"/>
          </a:xfrm>
        </p:spPr>
        <p:txBody>
          <a:bodyPr/>
          <a:lstStyle/>
          <a:p>
            <a:pPr algn="l"/>
            <a:r>
              <a:rPr lang="sk-SK" smtClean="0"/>
              <a:t>Možné riešenie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896544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Zriadi sa register rozhodnutí, v ktorom bude uložené každé rozhodnutie, vrátane jeho jednoznačného identifikátora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Rovnopis nebude mať právne účinky úradného dokumentu, jeho doručenie však bude mať účinky doručenia úradného dokumentu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V prípade potreby dokumenty s právnymi účinkami je možné ho sprístupniť v registri rozhodnutí (v elektronickej forme), v prípade potreby v listinnej forme sa dá realizovať zaručená konverzia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dirty="0" smtClean="0"/>
              <a:t>Keď sa rozhodnutie prikladá ako príloha, postačuje iba identifikátor</a:t>
            </a:r>
          </a:p>
          <a:p>
            <a:pPr marL="971550" lvl="1" indent="-514350" algn="l">
              <a:buFont typeface="+mj-lt"/>
              <a:buAutoNum type="arabicPeriod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9409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CTYWSUCD3UHA-141091253-70</_dlc_DocId>
    <_dlc_DocIdUrl xmlns="af457a4c-de28-4d38-bda9-e56a61b168cd">
      <Url>https://sp1.prod.metais.local/lepsie-sluzby/_layouts/15/DocIdRedir.aspx?ID=CTYWSUCD3UHA-141091253-70</Url>
      <Description>CTYWSUCD3UHA-141091253-70</Description>
    </_dlc_DocIdUrl>
  </documentManagement>
</p:properties>
</file>

<file path=customXml/itemProps1.xml><?xml version="1.0" encoding="utf-8"?>
<ds:datastoreItem xmlns:ds="http://schemas.openxmlformats.org/officeDocument/2006/customXml" ds:itemID="{C4676849-606A-4846-8834-2FB68D0FC4AA}"/>
</file>

<file path=customXml/itemProps2.xml><?xml version="1.0" encoding="utf-8"?>
<ds:datastoreItem xmlns:ds="http://schemas.openxmlformats.org/officeDocument/2006/customXml" ds:itemID="{24C8F906-9F9C-415A-AAEA-9DD10B6E2408}"/>
</file>

<file path=customXml/itemProps3.xml><?xml version="1.0" encoding="utf-8"?>
<ds:datastoreItem xmlns:ds="http://schemas.openxmlformats.org/officeDocument/2006/customXml" ds:itemID="{D6ED3A81-C8CC-4712-B787-44108849C9B4}"/>
</file>

<file path=customXml/itemProps4.xml><?xml version="1.0" encoding="utf-8"?>
<ds:datastoreItem xmlns:ds="http://schemas.openxmlformats.org/officeDocument/2006/customXml" ds:itemID="{5E8EA29C-B271-4050-ACB8-DE55C963EB84}"/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370</Words>
  <Application>Microsoft Macintosh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Problémy s doručovaním v listinnej forme</vt:lpstr>
      <vt:lpstr>Legislatívne pokrytie</vt:lpstr>
      <vt:lpstr>PowerPoint Presentation</vt:lpstr>
      <vt:lpstr>Možné riešenie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Problémy s doručovaním v listinnej forme</dc:title>
  <dc:creator>Fric Pavol</dc:creator>
  <cp:lastModifiedBy>Tomáš Revaj</cp:lastModifiedBy>
  <cp:revision>8</cp:revision>
  <dcterms:created xsi:type="dcterms:W3CDTF">2017-10-02T15:50:36Z</dcterms:created>
  <dcterms:modified xsi:type="dcterms:W3CDTF">2017-10-04T07:51:33Z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66bbe3c1-9d10-4c09-b354-5caf2c1b0fbf</vt:lpwstr>
  </property>
</Properties>
</file>